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69" r:id="rId5"/>
    <p:sldId id="270" r:id="rId6"/>
    <p:sldId id="307" r:id="rId7"/>
    <p:sldId id="308" r:id="rId8"/>
    <p:sldId id="273" r:id="rId9"/>
    <p:sldId id="293" r:id="rId10"/>
    <p:sldId id="294" r:id="rId11"/>
    <p:sldId id="299" r:id="rId12"/>
    <p:sldId id="300" r:id="rId13"/>
    <p:sldId id="301" r:id="rId14"/>
    <p:sldId id="256" r:id="rId15"/>
    <p:sldId id="264" r:id="rId16"/>
    <p:sldId id="257" r:id="rId17"/>
    <p:sldId id="260" r:id="rId18"/>
    <p:sldId id="261" r:id="rId19"/>
    <p:sldId id="262" r:id="rId20"/>
    <p:sldId id="283" r:id="rId21"/>
    <p:sldId id="303" r:id="rId22"/>
    <p:sldId id="304" r:id="rId23"/>
    <p:sldId id="305" r:id="rId24"/>
    <p:sldId id="310" r:id="rId25"/>
    <p:sldId id="311" r:id="rId26"/>
    <p:sldId id="309" r:id="rId27"/>
    <p:sldId id="312" r:id="rId28"/>
    <p:sldId id="298" r:id="rId2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7CC0"/>
    <a:srgbClr val="FF0000"/>
    <a:srgbClr val="A6A6A6"/>
    <a:srgbClr val="000000"/>
    <a:srgbClr val="0069B4"/>
    <a:srgbClr val="002A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323" autoAdjust="0"/>
  </p:normalViewPr>
  <p:slideViewPr>
    <p:cSldViewPr snapToGrid="0">
      <p:cViewPr varScale="1">
        <p:scale>
          <a:sx n="82" d="100"/>
          <a:sy n="82" d="100"/>
        </p:scale>
        <p:origin x="720"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10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CA5D2B72-8DEA-D64F-C02A-91D4D692AD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l-BE"/>
              <a:t>Ttel presentatie</a:t>
            </a:r>
          </a:p>
        </p:txBody>
      </p:sp>
      <p:sp>
        <p:nvSpPr>
          <p:cNvPr id="3" name="Tijdelijke aanduiding voor datum 2">
            <a:extLst>
              <a:ext uri="{FF2B5EF4-FFF2-40B4-BE49-F238E27FC236}">
                <a16:creationId xmlns:a16="http://schemas.microsoft.com/office/drawing/2014/main" id="{47CFA75E-50FE-A510-1442-86671DD0FE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A59DD0-B780-4A58-BBF7-914619BFC860}" type="datetime1">
              <a:rPr lang="nl-BE" smtClean="0"/>
              <a:t>25/09/2024</a:t>
            </a:fld>
            <a:endParaRPr lang="nl-BE"/>
          </a:p>
        </p:txBody>
      </p:sp>
      <p:sp>
        <p:nvSpPr>
          <p:cNvPr id="4" name="Tijdelijke aanduiding voor voettekst 3">
            <a:extLst>
              <a:ext uri="{FF2B5EF4-FFF2-40B4-BE49-F238E27FC236}">
                <a16:creationId xmlns:a16="http://schemas.microsoft.com/office/drawing/2014/main" id="{C28F4AE1-53F7-5558-6728-9EDA66907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7A73CC97-93D8-370A-2581-2103A554B2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C26958-2A4A-4503-B40D-5334A58EB52F}" type="slidenum">
              <a:rPr lang="nl-BE" smtClean="0"/>
              <a:t>‹nr.›</a:t>
            </a:fld>
            <a:endParaRPr lang="nl-BE"/>
          </a:p>
        </p:txBody>
      </p:sp>
    </p:spTree>
    <p:extLst>
      <p:ext uri="{BB962C8B-B14F-4D97-AF65-F5344CB8AC3E}">
        <p14:creationId xmlns:p14="http://schemas.microsoft.com/office/powerpoint/2010/main" val="38999270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nl-BE"/>
              <a:t>Ttel presentatie</a:t>
            </a:r>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237C0-776A-4DC6-87DA-7AD93E6BFFCF}" type="datetime1">
              <a:rPr lang="nl-BE" smtClean="0"/>
              <a:t>24/09/2024</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B067A-5292-484C-A222-3D4362984244}" type="slidenum">
              <a:rPr lang="nl-BE" smtClean="0"/>
              <a:t>‹nr.›</a:t>
            </a:fld>
            <a:endParaRPr lang="nl-BE"/>
          </a:p>
        </p:txBody>
      </p:sp>
    </p:spTree>
    <p:extLst>
      <p:ext uri="{BB962C8B-B14F-4D97-AF65-F5344CB8AC3E}">
        <p14:creationId xmlns:p14="http://schemas.microsoft.com/office/powerpoint/2010/main" val="426258237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Heerweg tussen Weerstandsstraat en Noorderstraat</a:t>
            </a:r>
          </a:p>
        </p:txBody>
      </p:sp>
    </p:spTree>
    <p:extLst>
      <p:ext uri="{BB962C8B-B14F-4D97-AF65-F5344CB8AC3E}">
        <p14:creationId xmlns:p14="http://schemas.microsoft.com/office/powerpoint/2010/main" val="408748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DWA-leiding = verzamelen en afvoeren van afvalwaters</a:t>
            </a:r>
          </a:p>
          <a:p>
            <a:r>
              <a:rPr lang="nl-BE" dirty="0"/>
              <a:t>RWA-leiding = verzamelen en zoveel als mogelijk ter plaatse houden en infiltreren van het hemelwater (</a:t>
            </a:r>
            <a:r>
              <a:rPr lang="nl-BE" dirty="0" err="1"/>
              <a:t>dmv</a:t>
            </a:r>
            <a:r>
              <a:rPr lang="nl-BE" dirty="0"/>
              <a:t> poreuze betonbuizen) </a:t>
            </a:r>
          </a:p>
        </p:txBody>
      </p:sp>
    </p:spTree>
    <p:extLst>
      <p:ext uri="{BB962C8B-B14F-4D97-AF65-F5344CB8AC3E}">
        <p14:creationId xmlns:p14="http://schemas.microsoft.com/office/powerpoint/2010/main" val="940273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dossier en de uitvoering biedt heel wat uitdagingen. Het projectgebied ligt binnen een schoolomgeving en de Heerweg is bovendien een smalle straat. De uitvoeringsmethodiek en fasering dient hier rekening mee te houden. Hierover later tijdens de presentatie meer. Volgende slides tonen de rioleringsplannen (rood = DWA/blauw = RWA). Hier ziet u het afwaartse deel ter hoogte van de aansluiting Weerstandsstraat – collector Aquafin.</a:t>
            </a:r>
          </a:p>
        </p:txBody>
      </p:sp>
    </p:spTree>
    <p:extLst>
      <p:ext uri="{BB962C8B-B14F-4D97-AF65-F5344CB8AC3E}">
        <p14:creationId xmlns:p14="http://schemas.microsoft.com/office/powerpoint/2010/main" val="2502098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Hier is het middelste deel van de projectzone te zien.</a:t>
            </a:r>
          </a:p>
        </p:txBody>
      </p:sp>
    </p:spTree>
    <p:extLst>
      <p:ext uri="{BB962C8B-B14F-4D97-AF65-F5344CB8AC3E}">
        <p14:creationId xmlns:p14="http://schemas.microsoft.com/office/powerpoint/2010/main" val="1844415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Om dat opwaarts de weergave van de rioleringsplannen af te sluiten.</a:t>
            </a:r>
          </a:p>
        </p:txBody>
      </p:sp>
    </p:spTree>
    <p:extLst>
      <p:ext uri="{BB962C8B-B14F-4D97-AF65-F5344CB8AC3E}">
        <p14:creationId xmlns:p14="http://schemas.microsoft.com/office/powerpoint/2010/main" val="174303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rioleringsplannen tonen we ook even de grondplannen wegenis. Er is gekozen voor een herstel </a:t>
            </a:r>
            <a:r>
              <a:rPr lang="nl-BE" dirty="0" err="1"/>
              <a:t>cfr</a:t>
            </a:r>
            <a:r>
              <a:rPr lang="nl-BE" dirty="0"/>
              <a:t>. bestaande toestand. De weg wordt heraangelegd in asfalt, de voetpaden (in opstand) bestaan uit betonstraatstenen.</a:t>
            </a:r>
          </a:p>
        </p:txBody>
      </p:sp>
    </p:spTree>
    <p:extLst>
      <p:ext uri="{BB962C8B-B14F-4D97-AF65-F5344CB8AC3E}">
        <p14:creationId xmlns:p14="http://schemas.microsoft.com/office/powerpoint/2010/main" val="2658224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nodigen de mensen die interesse hebben om de plannen van naderbij te bekijken en bespreken na de presentatie uit aan de tafels. Naast de grondplannen zijn er ook lengte- en dwarsprofielen, typedwarsprofielen, detailtekeningen van constructies beschikbaar. </a:t>
            </a:r>
          </a:p>
        </p:txBody>
      </p:sp>
    </p:spTree>
    <p:extLst>
      <p:ext uri="{BB962C8B-B14F-4D97-AF65-F5344CB8AC3E}">
        <p14:creationId xmlns:p14="http://schemas.microsoft.com/office/powerpoint/2010/main" val="2813659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pagina">
    <p:bg>
      <p:bgPr>
        <a:solidFill>
          <a:srgbClr val="002A57"/>
        </a:solidFill>
        <a:effectLst/>
      </p:bgPr>
    </p:bg>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E58F899B-095B-7385-28FF-FFFC851F2CD6}"/>
              </a:ext>
            </a:extLst>
          </p:cNvPr>
          <p:cNvSpPr>
            <a:spLocks noGrp="1"/>
          </p:cNvSpPr>
          <p:nvPr>
            <p:ph type="title" hasCustomPrompt="1"/>
          </p:nvPr>
        </p:nvSpPr>
        <p:spPr>
          <a:xfrm>
            <a:off x="1553319" y="3062938"/>
            <a:ext cx="6381105" cy="1366169"/>
          </a:xfrm>
        </p:spPr>
        <p:txBody>
          <a:bodyPr anchor="t">
            <a:normAutofit/>
          </a:bodyPr>
          <a:lstStyle>
            <a:lvl1pPr>
              <a:defRPr sz="4000" b="1">
                <a:solidFill>
                  <a:schemeClr val="bg1"/>
                </a:solidFill>
                <a:latin typeface="Lucida Sans" panose="020B0602030504020204" pitchFamily="34" charset="0"/>
              </a:defRPr>
            </a:lvl1pPr>
          </a:lstStyle>
          <a:p>
            <a:r>
              <a:rPr lang="nl-NL" dirty="0"/>
              <a:t>Hier komt de titel van de presentatie</a:t>
            </a:r>
            <a:endParaRPr lang="nl-BE" dirty="0"/>
          </a:p>
        </p:txBody>
      </p:sp>
      <p:sp>
        <p:nvSpPr>
          <p:cNvPr id="24" name="Tijdelijke aanduiding voor tekst 23">
            <a:extLst>
              <a:ext uri="{FF2B5EF4-FFF2-40B4-BE49-F238E27FC236}">
                <a16:creationId xmlns:a16="http://schemas.microsoft.com/office/drawing/2014/main" id="{00E94864-3E35-F20F-9B57-1974EE41164B}"/>
              </a:ext>
            </a:extLst>
          </p:cNvPr>
          <p:cNvSpPr>
            <a:spLocks noGrp="1"/>
          </p:cNvSpPr>
          <p:nvPr>
            <p:ph type="body" sz="quarter" idx="10" hasCustomPrompt="1"/>
          </p:nvPr>
        </p:nvSpPr>
        <p:spPr>
          <a:xfrm>
            <a:off x="1553321" y="4512318"/>
            <a:ext cx="6381106" cy="1079500"/>
          </a:xfrm>
        </p:spPr>
        <p:txBody>
          <a:bodyPr>
            <a:normAutofit/>
          </a:bodyPr>
          <a:lstStyle>
            <a:lvl1pPr marL="0" indent="0">
              <a:buNone/>
              <a:defRPr sz="2400">
                <a:solidFill>
                  <a:srgbClr val="0069B4"/>
                </a:solidFill>
                <a:latin typeface="Lucida Sans" panose="020B0602030504020204" pitchFamily="34" charset="0"/>
              </a:defRPr>
            </a:lvl1pPr>
          </a:lstStyle>
          <a:p>
            <a:pPr lvl="0"/>
            <a:r>
              <a:rPr lang="nl-NL" dirty="0"/>
              <a:t>En hier de ondertitel van deze presentatie</a:t>
            </a:r>
          </a:p>
        </p:txBody>
      </p:sp>
      <p:sp>
        <p:nvSpPr>
          <p:cNvPr id="32" name="Tijdelijke aanduiding voor tekst 31">
            <a:extLst>
              <a:ext uri="{FF2B5EF4-FFF2-40B4-BE49-F238E27FC236}">
                <a16:creationId xmlns:a16="http://schemas.microsoft.com/office/drawing/2014/main" id="{0050ADC0-02A4-2B64-D941-089BB0CA4D19}"/>
              </a:ext>
            </a:extLst>
          </p:cNvPr>
          <p:cNvSpPr>
            <a:spLocks noGrp="1"/>
          </p:cNvSpPr>
          <p:nvPr>
            <p:ph type="body" sz="quarter" idx="11" hasCustomPrompt="1"/>
          </p:nvPr>
        </p:nvSpPr>
        <p:spPr>
          <a:xfrm>
            <a:off x="1535214" y="5756181"/>
            <a:ext cx="6399213" cy="304800"/>
          </a:xfrm>
        </p:spPr>
        <p:txBody>
          <a:bodyPr>
            <a:normAutofit/>
          </a:bodyPr>
          <a:lstStyle>
            <a:lvl1pPr marL="0" indent="0">
              <a:buFontTx/>
              <a:buNone/>
              <a:defRPr sz="1400" b="0">
                <a:solidFill>
                  <a:schemeClr val="bg1"/>
                </a:solidFill>
                <a:latin typeface="Lucida Sans" panose="020B0602030504020204" pitchFamily="34" charset="0"/>
              </a:defRPr>
            </a:lvl1pPr>
          </a:lstStyle>
          <a:p>
            <a:pPr lvl="0"/>
            <a:r>
              <a:rPr lang="nl-NL" dirty="0"/>
              <a:t>Naam spreker, </a:t>
            </a:r>
            <a:fld id="{34FF9961-9290-411E-88A4-3CD526BB0A74}" type="datetime4">
              <a:rPr lang="nl-NL" smtClean="0"/>
              <a:t>1 maart 2023</a:t>
            </a:fld>
            <a:endParaRPr lang="nl-NL" dirty="0"/>
          </a:p>
        </p:txBody>
      </p:sp>
      <p:pic>
        <p:nvPicPr>
          <p:cNvPr id="3" name="Afbeelding 2">
            <a:extLst>
              <a:ext uri="{FF2B5EF4-FFF2-40B4-BE49-F238E27FC236}">
                <a16:creationId xmlns:a16="http://schemas.microsoft.com/office/drawing/2014/main" id="{46F2B001-1EC6-049A-B846-0060C1DE52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800" y="350041"/>
            <a:ext cx="3558019" cy="1913325"/>
          </a:xfrm>
          <a:prstGeom prst="rect">
            <a:avLst/>
          </a:prstGeom>
        </p:spPr>
      </p:pic>
      <p:pic>
        <p:nvPicPr>
          <p:cNvPr id="5" name="Afbeelding 4">
            <a:extLst>
              <a:ext uri="{FF2B5EF4-FFF2-40B4-BE49-F238E27FC236}">
                <a16:creationId xmlns:a16="http://schemas.microsoft.com/office/drawing/2014/main" id="{4CA5A91E-A312-A188-2062-9F7DBD3F77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38496" y="2312052"/>
            <a:ext cx="3239230" cy="4533230"/>
          </a:xfrm>
          <a:prstGeom prst="rect">
            <a:avLst/>
          </a:prstGeom>
        </p:spPr>
      </p:pic>
    </p:spTree>
    <p:extLst>
      <p:ext uri="{BB962C8B-B14F-4D97-AF65-F5344CB8AC3E}">
        <p14:creationId xmlns:p14="http://schemas.microsoft.com/office/powerpoint/2010/main" val="241139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rysEnkeleFoto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2" name="Groep 1">
            <a:extLst>
              <a:ext uri="{FF2B5EF4-FFF2-40B4-BE49-F238E27FC236}">
                <a16:creationId xmlns:a16="http://schemas.microsoft.com/office/drawing/2014/main" id="{1D5A3D8E-AA03-6C68-7220-0C8BE6C67BC1}"/>
              </a:ext>
            </a:extLst>
          </p:cNvPr>
          <p:cNvGrpSpPr>
            <a:grpSpLocks noGrp="1" noUngrp="1" noRot="1" noMove="1" noResize="1"/>
          </p:cNvGrpSpPr>
          <p:nvPr userDrawn="1"/>
        </p:nvGrpSpPr>
        <p:grpSpPr>
          <a:xfrm>
            <a:off x="801198" y="4256086"/>
            <a:ext cx="4542865" cy="2198136"/>
            <a:chOff x="801198" y="4256086"/>
            <a:chExt cx="4542865" cy="2198136"/>
          </a:xfrm>
        </p:grpSpPr>
        <p:sp>
          <p:nvSpPr>
            <p:cNvPr id="7" name="Rechthoek: afgeronde hoeken 6">
              <a:extLst>
                <a:ext uri="{FF2B5EF4-FFF2-40B4-BE49-F238E27FC236}">
                  <a16:creationId xmlns:a16="http://schemas.microsoft.com/office/drawing/2014/main" id="{B452B3EE-0A96-BE8D-FE53-B6ADC77298DE}"/>
                </a:ext>
              </a:extLst>
            </p:cNvPr>
            <p:cNvSpPr>
              <a:spLocks/>
            </p:cNvSpPr>
            <p:nvPr userDrawn="1"/>
          </p:nvSpPr>
          <p:spPr>
            <a:xfrm>
              <a:off x="801198" y="4256086"/>
              <a:ext cx="4542865" cy="1844071"/>
            </a:xfrm>
            <a:prstGeom prst="roundRect">
              <a:avLst>
                <a:gd name="adj" fmla="val 241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solidFill>
                  <a:srgbClr val="002A57"/>
                </a:solidFill>
                <a:latin typeface="Lucida Sans" panose="020B0602030504020204" pitchFamily="34" charset="0"/>
              </a:endParaRPr>
            </a:p>
          </p:txBody>
        </p:sp>
        <p:sp>
          <p:nvSpPr>
            <p:cNvPr id="18" name="Rechthoek 17">
              <a:extLst>
                <a:ext uri="{FF2B5EF4-FFF2-40B4-BE49-F238E27FC236}">
                  <a16:creationId xmlns:a16="http://schemas.microsoft.com/office/drawing/2014/main" id="{24FA5760-45C8-112D-A01D-2E0C069BC788}"/>
                </a:ext>
              </a:extLst>
            </p:cNvPr>
            <p:cNvSpPr>
              <a:spLocks noGrp="1" noRot="1" noMove="1" noResize="1" noEditPoints="1" noAdjustHandles="1" noChangeArrowheads="1" noChangeShapeType="1"/>
            </p:cNvSpPr>
            <p:nvPr userDrawn="1"/>
          </p:nvSpPr>
          <p:spPr>
            <a:xfrm>
              <a:off x="801198" y="5653548"/>
              <a:ext cx="211525" cy="446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a:extLst>
                <a:ext uri="{FF2B5EF4-FFF2-40B4-BE49-F238E27FC236}">
                  <a16:creationId xmlns:a16="http://schemas.microsoft.com/office/drawing/2014/main" id="{2320184F-8E22-4873-EEC0-A711BB6AD7A9}"/>
                </a:ext>
              </a:extLst>
            </p:cNvPr>
            <p:cNvPicPr>
              <a:picLocks noGrp="1" noRot="1" noChangeAspect="1" noMove="1" noResize="1" noEditPoints="1" noAdjustHandles="1" noChangeArrowheads="1" noChangeShapeType="1" noCrop="1"/>
            </p:cNvPicPr>
            <p:nvPr userDrawn="1"/>
          </p:nvPicPr>
          <p:blipFill rotWithShape="1">
            <a:blip r:embed="rId3">
              <a:extLst>
                <a:ext uri="{28A0092B-C50C-407E-A947-70E740481C1C}">
                  <a14:useLocalDpi xmlns:a14="http://schemas.microsoft.com/office/drawing/2010/main" val="0"/>
                </a:ext>
              </a:extLst>
            </a:blip>
            <a:srcRect t="3986" b="4329"/>
            <a:stretch/>
          </p:blipFill>
          <p:spPr>
            <a:xfrm>
              <a:off x="801198" y="5764838"/>
              <a:ext cx="926543" cy="689384"/>
            </a:xfrm>
            <a:prstGeom prst="rect">
              <a:avLst/>
            </a:prstGeom>
          </p:spPr>
        </p:pic>
      </p:grpSp>
      <p:sp>
        <p:nvSpPr>
          <p:cNvPr id="3" name="Titel 2">
            <a:extLst>
              <a:ext uri="{FF2B5EF4-FFF2-40B4-BE49-F238E27FC236}">
                <a16:creationId xmlns:a16="http://schemas.microsoft.com/office/drawing/2014/main" id="{09829706-B1AB-F8E5-3C28-7A1E6BEA4925}"/>
              </a:ext>
            </a:extLst>
          </p:cNvPr>
          <p:cNvSpPr>
            <a:spLocks noGrp="1"/>
          </p:cNvSpPr>
          <p:nvPr>
            <p:ph type="title" hasCustomPrompt="1"/>
          </p:nvPr>
        </p:nvSpPr>
        <p:spPr>
          <a:xfrm>
            <a:off x="905691" y="4509119"/>
            <a:ext cx="4328160" cy="1200074"/>
          </a:xfrm>
        </p:spPr>
        <p:txBody>
          <a:bodyPr/>
          <a:lstStyle>
            <a:lvl1pPr algn="l">
              <a:defRPr sz="1400">
                <a:solidFill>
                  <a:srgbClr val="002A57"/>
                </a:solidFill>
              </a:defRPr>
            </a:lvl1pPr>
          </a:lstStyle>
          <a:p>
            <a:r>
              <a:rPr lang="nl-NL" dirty="0"/>
              <a:t>Bijschrift van de foto.</a:t>
            </a:r>
            <a:endParaRPr lang="nl-BE" dirty="0"/>
          </a:p>
        </p:txBody>
      </p:sp>
    </p:spTree>
    <p:extLst>
      <p:ext uri="{BB962C8B-B14F-4D97-AF65-F5344CB8AC3E}">
        <p14:creationId xmlns:p14="http://schemas.microsoft.com/office/powerpoint/2010/main" val="223782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rysEind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CB6D730-FE83-A009-04FB-80B430354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4" y="0"/>
            <a:ext cx="12185776" cy="6858000"/>
          </a:xfrm>
          <a:prstGeom prst="rect">
            <a:avLst/>
          </a:prstGeom>
        </p:spPr>
      </p:pic>
    </p:spTree>
    <p:extLst>
      <p:ext uri="{BB962C8B-B14F-4D97-AF65-F5344CB8AC3E}">
        <p14:creationId xmlns:p14="http://schemas.microsoft.com/office/powerpoint/2010/main" val="315579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EF4891-A9D7-D7ED-6026-189708BBD68C}"/>
              </a:ext>
            </a:extLst>
          </p:cNvPr>
          <p:cNvSpPr>
            <a:spLocks noGrp="1"/>
          </p:cNvSpPr>
          <p:nvPr>
            <p:ph type="title"/>
          </p:nvPr>
        </p:nvSpPr>
        <p:spPr/>
        <p:txBody>
          <a:bodyPr/>
          <a:lstStyle>
            <a:lvl1pPr marL="0" indent="0">
              <a:buClr>
                <a:srgbClr val="0069B4"/>
              </a:buClr>
              <a:buFont typeface="Arial" panose="020B0604020202020204" pitchFamily="34" charset="0"/>
              <a:buNone/>
              <a:defRPr/>
            </a:lvl1pPr>
          </a:lstStyle>
          <a:p>
            <a:r>
              <a:rPr lang="nl-NL"/>
              <a:t>Klik om stijl te bewerken</a:t>
            </a:r>
            <a:endParaRPr lang="nl-BE" dirty="0"/>
          </a:p>
        </p:txBody>
      </p:sp>
      <p:sp>
        <p:nvSpPr>
          <p:cNvPr id="6" name="Ovaal 5">
            <a:extLst>
              <a:ext uri="{FF2B5EF4-FFF2-40B4-BE49-F238E27FC236}">
                <a16:creationId xmlns:a16="http://schemas.microsoft.com/office/drawing/2014/main" id="{FFB115DA-8F31-B033-6790-E0FD93CFCA2F}"/>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dianummer 4">
            <a:extLst>
              <a:ext uri="{FF2B5EF4-FFF2-40B4-BE49-F238E27FC236}">
                <a16:creationId xmlns:a16="http://schemas.microsoft.com/office/drawing/2014/main" id="{405EFB2F-9A8F-F1F9-271B-36C05623AE40}"/>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1470962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9680E5-7A6B-52FB-CB8E-56E9D553CB1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25AE666-CA77-948E-B3B1-37A31A4671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7" name="Ovaal 6">
            <a:extLst>
              <a:ext uri="{FF2B5EF4-FFF2-40B4-BE49-F238E27FC236}">
                <a16:creationId xmlns:a16="http://schemas.microsoft.com/office/drawing/2014/main" id="{6B73A059-07D6-3FEC-C289-2528AE8E3FE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dianummer 4">
            <a:extLst>
              <a:ext uri="{FF2B5EF4-FFF2-40B4-BE49-F238E27FC236}">
                <a16:creationId xmlns:a16="http://schemas.microsoft.com/office/drawing/2014/main" id="{F0A38558-57D0-C7F2-E92B-D6D084815D42}"/>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1324055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6FAD2-C2C1-5251-AEE8-C0F43D3FE912}"/>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C3F90C-889B-65EE-EB82-F1F2024989C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Ovaal 6">
            <a:extLst>
              <a:ext uri="{FF2B5EF4-FFF2-40B4-BE49-F238E27FC236}">
                <a16:creationId xmlns:a16="http://schemas.microsoft.com/office/drawing/2014/main" id="{E05E3D04-A05C-F0B8-0852-398EC2CB8645}"/>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dianummer 4">
            <a:extLst>
              <a:ext uri="{FF2B5EF4-FFF2-40B4-BE49-F238E27FC236}">
                <a16:creationId xmlns:a16="http://schemas.microsoft.com/office/drawing/2014/main" id="{9C6043AB-863D-58A7-8C27-0CFEF9F3E8B3}"/>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2193574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3868AB-487E-FCAF-A2F5-26B787D8A7A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6FAC37A-6B11-A942-72E9-E7CF24061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77E61C1-66FF-E6F6-3397-BCBAC6337010}"/>
              </a:ext>
            </a:extLst>
          </p:cNvPr>
          <p:cNvSpPr>
            <a:spLocks noGrp="1"/>
          </p:cNvSpPr>
          <p:nvPr>
            <p:ph type="dt" sz="half" idx="10"/>
          </p:nvPr>
        </p:nvSpPr>
        <p:spPr/>
        <p:txBody>
          <a:bodyPr/>
          <a:lstStyle/>
          <a:p>
            <a:fld id="{9534A890-6C84-4D2E-AB2A-D4525585C6C8}" type="datetime1">
              <a:rPr lang="nl-BE" smtClean="0"/>
              <a:t>24/09/2024</a:t>
            </a:fld>
            <a:endParaRPr lang="nl-BE"/>
          </a:p>
        </p:txBody>
      </p:sp>
      <p:sp>
        <p:nvSpPr>
          <p:cNvPr id="5" name="Tijdelijke aanduiding voor voettekst 4">
            <a:extLst>
              <a:ext uri="{FF2B5EF4-FFF2-40B4-BE49-F238E27FC236}">
                <a16:creationId xmlns:a16="http://schemas.microsoft.com/office/drawing/2014/main" id="{B4CDB3BC-5B75-879C-B6D8-B8757E38D28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FF7442-3C19-052A-A299-D3E3AC589908}"/>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7" name="Ovaal 6">
            <a:extLst>
              <a:ext uri="{FF2B5EF4-FFF2-40B4-BE49-F238E27FC236}">
                <a16:creationId xmlns:a16="http://schemas.microsoft.com/office/drawing/2014/main" id="{9345DF25-8C24-406C-BC6C-ECF6C167F7A1}"/>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dianummer 4">
            <a:extLst>
              <a:ext uri="{FF2B5EF4-FFF2-40B4-BE49-F238E27FC236}">
                <a16:creationId xmlns:a16="http://schemas.microsoft.com/office/drawing/2014/main" id="{D1DA74E5-B275-54A7-491B-AC755C1FA4C7}"/>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2087025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BD34F-2D2D-F058-7D69-D0D2FFD2DBC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9F1D9DC-BE10-BE13-AA20-8B070E6C27A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94EB0835-10A6-B2DB-CD0A-51DF62C9AAF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5" name="Tijdelijke aanduiding voor datum 4">
            <a:extLst>
              <a:ext uri="{FF2B5EF4-FFF2-40B4-BE49-F238E27FC236}">
                <a16:creationId xmlns:a16="http://schemas.microsoft.com/office/drawing/2014/main" id="{502EE477-17E2-B2BD-988F-DAD119187C7B}"/>
              </a:ext>
            </a:extLst>
          </p:cNvPr>
          <p:cNvSpPr>
            <a:spLocks noGrp="1"/>
          </p:cNvSpPr>
          <p:nvPr>
            <p:ph type="dt" sz="half" idx="10"/>
          </p:nvPr>
        </p:nvSpPr>
        <p:spPr/>
        <p:txBody>
          <a:bodyPr/>
          <a:lstStyle/>
          <a:p>
            <a:fld id="{C2785AE9-1398-44C1-9E11-ACBF6CBBDEA6}" type="datetime1">
              <a:rPr lang="nl-BE" smtClean="0"/>
              <a:t>24/09/2024</a:t>
            </a:fld>
            <a:endParaRPr lang="nl-BE"/>
          </a:p>
        </p:txBody>
      </p:sp>
      <p:sp>
        <p:nvSpPr>
          <p:cNvPr id="6" name="Tijdelijke aanduiding voor voettekst 5">
            <a:extLst>
              <a:ext uri="{FF2B5EF4-FFF2-40B4-BE49-F238E27FC236}">
                <a16:creationId xmlns:a16="http://schemas.microsoft.com/office/drawing/2014/main" id="{7DC850E1-1436-15FC-8850-F067D367E5B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4B07ADF-1DAB-B355-C58E-38657DC5BEC7}"/>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8" name="Ovaal 7">
            <a:extLst>
              <a:ext uri="{FF2B5EF4-FFF2-40B4-BE49-F238E27FC236}">
                <a16:creationId xmlns:a16="http://schemas.microsoft.com/office/drawing/2014/main" id="{B63CE807-032D-6B78-A8B7-5D3AE9D3DEA7}"/>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7EC46341-0DBB-E93C-40FF-3BD06287A111}"/>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250320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B445AC-1CA6-D64A-4613-63CD6CA0B247}"/>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79B64F2-84AF-D0C3-82F1-A46D2ED1A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5AB59DB-31F1-8275-8FEB-35AFCA74169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7E766FE1-C99D-89E4-72E5-683C5144CB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7AA2158-1BE2-3BDD-DE3B-2102B245098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60EBCD3E-1650-E1AE-64CC-75ACB4A30B06}"/>
              </a:ext>
            </a:extLst>
          </p:cNvPr>
          <p:cNvSpPr>
            <a:spLocks noGrp="1"/>
          </p:cNvSpPr>
          <p:nvPr>
            <p:ph type="dt" sz="half" idx="10"/>
          </p:nvPr>
        </p:nvSpPr>
        <p:spPr/>
        <p:txBody>
          <a:bodyPr/>
          <a:lstStyle/>
          <a:p>
            <a:fld id="{0D925D56-A416-4F6C-B0EE-5CDDE627B798}" type="datetime1">
              <a:rPr lang="nl-BE" smtClean="0"/>
              <a:t>24/09/2024</a:t>
            </a:fld>
            <a:endParaRPr lang="nl-BE"/>
          </a:p>
        </p:txBody>
      </p:sp>
      <p:sp>
        <p:nvSpPr>
          <p:cNvPr id="8" name="Tijdelijke aanduiding voor voettekst 7">
            <a:extLst>
              <a:ext uri="{FF2B5EF4-FFF2-40B4-BE49-F238E27FC236}">
                <a16:creationId xmlns:a16="http://schemas.microsoft.com/office/drawing/2014/main" id="{3E30392D-B2B4-B1C4-FFDB-8AE7F0FC1DCA}"/>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CFE62E9-F5C0-56CC-E529-D6DDB24731D3}"/>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10" name="Ovaal 9">
            <a:extLst>
              <a:ext uri="{FF2B5EF4-FFF2-40B4-BE49-F238E27FC236}">
                <a16:creationId xmlns:a16="http://schemas.microsoft.com/office/drawing/2014/main" id="{26ED2E64-6EAE-AF46-C540-8AAD047C7681}"/>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dianummer 4">
            <a:extLst>
              <a:ext uri="{FF2B5EF4-FFF2-40B4-BE49-F238E27FC236}">
                <a16:creationId xmlns:a16="http://schemas.microsoft.com/office/drawing/2014/main" id="{E8E0E5E8-DF17-28D3-2F94-0DE6233C51DB}"/>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434005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46E37-891B-7438-70CD-750CC812B41E}"/>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A5EF7724-E779-BE9A-DCEF-8583BEC95D3D}"/>
              </a:ext>
            </a:extLst>
          </p:cNvPr>
          <p:cNvSpPr>
            <a:spLocks noGrp="1"/>
          </p:cNvSpPr>
          <p:nvPr>
            <p:ph type="dt" sz="half" idx="10"/>
          </p:nvPr>
        </p:nvSpPr>
        <p:spPr/>
        <p:txBody>
          <a:bodyPr/>
          <a:lstStyle/>
          <a:p>
            <a:fld id="{E47CA4D4-8B55-439F-8E4A-64DA480DC657}" type="datetime1">
              <a:rPr lang="nl-BE" smtClean="0"/>
              <a:t>24/09/2024</a:t>
            </a:fld>
            <a:endParaRPr lang="nl-BE"/>
          </a:p>
        </p:txBody>
      </p:sp>
      <p:sp>
        <p:nvSpPr>
          <p:cNvPr id="4" name="Tijdelijke aanduiding voor voettekst 3">
            <a:extLst>
              <a:ext uri="{FF2B5EF4-FFF2-40B4-BE49-F238E27FC236}">
                <a16:creationId xmlns:a16="http://schemas.microsoft.com/office/drawing/2014/main" id="{8C782123-F48F-CB63-F8F5-2D72381BA09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C648157-30F2-3152-6F37-F088FC6F6B1A}"/>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6" name="Ovaal 5">
            <a:extLst>
              <a:ext uri="{FF2B5EF4-FFF2-40B4-BE49-F238E27FC236}">
                <a16:creationId xmlns:a16="http://schemas.microsoft.com/office/drawing/2014/main" id="{B500A1FD-D890-E8EC-AAC2-E8D73F444A3E}"/>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jdelijke aanduiding voor dianummer 4">
            <a:extLst>
              <a:ext uri="{FF2B5EF4-FFF2-40B4-BE49-F238E27FC236}">
                <a16:creationId xmlns:a16="http://schemas.microsoft.com/office/drawing/2014/main" id="{4E2C247C-609E-0941-B8E4-2CBED3CD9AFF}"/>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3638158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C458252-854E-CAA6-4797-6B6A8357B9C5}"/>
              </a:ext>
            </a:extLst>
          </p:cNvPr>
          <p:cNvSpPr>
            <a:spLocks noGrp="1"/>
          </p:cNvSpPr>
          <p:nvPr>
            <p:ph type="dt" sz="half" idx="10"/>
          </p:nvPr>
        </p:nvSpPr>
        <p:spPr/>
        <p:txBody>
          <a:bodyPr/>
          <a:lstStyle/>
          <a:p>
            <a:fld id="{A5FBA89C-F2D1-42F3-A539-C0AED603408E}" type="datetime1">
              <a:rPr lang="nl-BE" smtClean="0"/>
              <a:t>24/09/2024</a:t>
            </a:fld>
            <a:endParaRPr lang="nl-BE"/>
          </a:p>
        </p:txBody>
      </p:sp>
      <p:sp>
        <p:nvSpPr>
          <p:cNvPr id="3" name="Tijdelijke aanduiding voor voettekst 2">
            <a:extLst>
              <a:ext uri="{FF2B5EF4-FFF2-40B4-BE49-F238E27FC236}">
                <a16:creationId xmlns:a16="http://schemas.microsoft.com/office/drawing/2014/main" id="{05ABB20D-254E-6E7E-6E29-A608DF54C856}"/>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8FEFFCB-DB2C-447F-7A5F-FFD96F76589E}"/>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5" name="Ovaal 4">
            <a:extLst>
              <a:ext uri="{FF2B5EF4-FFF2-40B4-BE49-F238E27FC236}">
                <a16:creationId xmlns:a16="http://schemas.microsoft.com/office/drawing/2014/main" id="{79F57E69-D939-B8A6-F846-604637C1BAE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ijdelijke aanduiding voor dianummer 4">
            <a:extLst>
              <a:ext uri="{FF2B5EF4-FFF2-40B4-BE49-F238E27FC236}">
                <a16:creationId xmlns:a16="http://schemas.microsoft.com/office/drawing/2014/main" id="{4AF850D7-5070-A382-A28E-6FA1AC48C659}"/>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9168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pagina">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B36A6376-FD74-0CF7-9F05-8FE4BD64D3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sp>
        <p:nvSpPr>
          <p:cNvPr id="11" name="Tijdelijke aanduiding voor inhoud 10">
            <a:extLst>
              <a:ext uri="{FF2B5EF4-FFF2-40B4-BE49-F238E27FC236}">
                <a16:creationId xmlns:a16="http://schemas.microsoft.com/office/drawing/2014/main" id="{D588CA39-B393-EE96-16D4-BFC882045678}"/>
              </a:ext>
            </a:extLst>
          </p:cNvPr>
          <p:cNvSpPr>
            <a:spLocks noGrp="1"/>
          </p:cNvSpPr>
          <p:nvPr>
            <p:ph sz="quarter" idx="13" hasCustomPrompt="1"/>
          </p:nvPr>
        </p:nvSpPr>
        <p:spPr>
          <a:xfrm>
            <a:off x="3994577" y="1015321"/>
            <a:ext cx="5721350" cy="4957762"/>
          </a:xfrm>
        </p:spPr>
        <p:txBody>
          <a:bodyPr/>
          <a:lstStyle>
            <a:lvl1pPr>
              <a:lnSpc>
                <a:spcPct val="100000"/>
              </a:lnSpc>
              <a:buFont typeface="+mj-lt"/>
              <a:buAutoNum type="arabicPeriod"/>
              <a:defRPr sz="2800">
                <a:solidFill>
                  <a:srgbClr val="0069B4"/>
                </a:solidFill>
                <a:latin typeface="Lucida Sans" panose="020B0602030504020204" pitchFamily="34" charset="0"/>
              </a:defRPr>
            </a:lvl1pPr>
            <a:lvl2pPr marL="536575" indent="0">
              <a:lnSpc>
                <a:spcPct val="150000"/>
              </a:lnSpc>
              <a:buFontTx/>
              <a:buNone/>
              <a:defRPr sz="1400" b="1">
                <a:solidFill>
                  <a:srgbClr val="002A57"/>
                </a:solidFill>
                <a:latin typeface="Lucida Sans" panose="020B0602030504020204" pitchFamily="34" charset="0"/>
              </a:defRPr>
            </a:lvl2pPr>
            <a:lvl3pPr marL="914400" indent="0">
              <a:buFontTx/>
              <a:buNone/>
              <a:defRPr sz="1200" b="1">
                <a:latin typeface="Lucida Sans" panose="020B0602030504020204" pitchFamily="34" charset="0"/>
              </a:defRPr>
            </a:lvl3pPr>
            <a:lvl4pPr marL="1371600" indent="0">
              <a:buFontTx/>
              <a:buNone/>
              <a:defRPr sz="1200" b="1">
                <a:latin typeface="Lucida Sans" panose="020B0602030504020204" pitchFamily="34" charset="0"/>
              </a:defRPr>
            </a:lvl4pPr>
            <a:lvl5pPr marL="1828800" indent="0">
              <a:buFontTx/>
              <a:buNone/>
              <a:defRPr sz="1200" b="1">
                <a:latin typeface="Lucida Sans" panose="020B0602030504020204" pitchFamily="34" charset="0"/>
              </a:defRPr>
            </a:lvl5pPr>
          </a:lstStyle>
          <a:p>
            <a:pPr lvl="0"/>
            <a:r>
              <a:rPr lang="nl-NL" dirty="0"/>
              <a:t>Dit is een hoofdtitel</a:t>
            </a:r>
          </a:p>
          <a:p>
            <a:pPr lvl="1"/>
            <a:r>
              <a:rPr lang="nl-NL" dirty="0"/>
              <a:t>Hier komt een subtitel</a:t>
            </a:r>
          </a:p>
        </p:txBody>
      </p:sp>
      <p:pic>
        <p:nvPicPr>
          <p:cNvPr id="14" name="Afbeelding 13">
            <a:extLst>
              <a:ext uri="{FF2B5EF4-FFF2-40B4-BE49-F238E27FC236}">
                <a16:creationId xmlns:a16="http://schemas.microsoft.com/office/drawing/2014/main" id="{2956499C-45CA-21EA-98B4-F6C88FE825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027521"/>
            <a:ext cx="3287194" cy="2519913"/>
          </a:xfrm>
          <a:prstGeom prst="rect">
            <a:avLst/>
          </a:prstGeom>
        </p:spPr>
      </p:pic>
      <p:sp>
        <p:nvSpPr>
          <p:cNvPr id="17" name="Ovaal 16">
            <a:extLst>
              <a:ext uri="{FF2B5EF4-FFF2-40B4-BE49-F238E27FC236}">
                <a16:creationId xmlns:a16="http://schemas.microsoft.com/office/drawing/2014/main" id="{6885DBEF-549E-6F70-0BCE-733127C83410}"/>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jdelijke aanduiding voor dianummer 4">
            <a:extLst>
              <a:ext uri="{FF2B5EF4-FFF2-40B4-BE49-F238E27FC236}">
                <a16:creationId xmlns:a16="http://schemas.microsoft.com/office/drawing/2014/main" id="{5EAF6B94-645D-A253-CF43-A48AEDC74953}"/>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3157139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C9704-F93D-B106-1B84-CBCFE219B07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F3424CC-AFC7-9C16-5D4A-427F8E7F9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518D097D-8710-AAA2-96FA-2174480576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E0ACCA-2495-C6F7-2FB7-63DAC2CF5488}"/>
              </a:ext>
            </a:extLst>
          </p:cNvPr>
          <p:cNvSpPr>
            <a:spLocks noGrp="1"/>
          </p:cNvSpPr>
          <p:nvPr>
            <p:ph type="dt" sz="half" idx="10"/>
          </p:nvPr>
        </p:nvSpPr>
        <p:spPr/>
        <p:txBody>
          <a:bodyPr/>
          <a:lstStyle/>
          <a:p>
            <a:fld id="{59DF9C85-CC7F-4240-8086-A31981DC1796}" type="datetime1">
              <a:rPr lang="nl-BE" smtClean="0"/>
              <a:t>24/09/2024</a:t>
            </a:fld>
            <a:endParaRPr lang="nl-BE"/>
          </a:p>
        </p:txBody>
      </p:sp>
      <p:sp>
        <p:nvSpPr>
          <p:cNvPr id="6" name="Tijdelijke aanduiding voor voettekst 5">
            <a:extLst>
              <a:ext uri="{FF2B5EF4-FFF2-40B4-BE49-F238E27FC236}">
                <a16:creationId xmlns:a16="http://schemas.microsoft.com/office/drawing/2014/main" id="{34CF13B5-007C-5E92-0A06-CABEA58085E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E5A9F886-544C-2A04-D301-755527D0A171}"/>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8" name="Ovaal 7">
            <a:extLst>
              <a:ext uri="{FF2B5EF4-FFF2-40B4-BE49-F238E27FC236}">
                <a16:creationId xmlns:a16="http://schemas.microsoft.com/office/drawing/2014/main" id="{41D9C6A6-A3B1-6033-6FB8-A873E53FA90F}"/>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CE0CB2F8-AEA8-F18E-E461-391DE2960C87}"/>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341104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E1AA7D-A24B-71BA-C175-DA72A47C72F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88A66B3C-B710-2281-50B8-824F7F36B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9598BA3C-BE76-23CF-94B4-017DE0472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55F8C1-B447-F059-A66B-5BE89D3E8278}"/>
              </a:ext>
            </a:extLst>
          </p:cNvPr>
          <p:cNvSpPr>
            <a:spLocks noGrp="1"/>
          </p:cNvSpPr>
          <p:nvPr>
            <p:ph type="dt" sz="half" idx="10"/>
          </p:nvPr>
        </p:nvSpPr>
        <p:spPr/>
        <p:txBody>
          <a:bodyPr/>
          <a:lstStyle/>
          <a:p>
            <a:fld id="{B9519820-1EDC-43F9-9105-3CE501F5595D}" type="datetime1">
              <a:rPr lang="nl-BE" smtClean="0"/>
              <a:t>24/09/2024</a:t>
            </a:fld>
            <a:endParaRPr lang="nl-BE"/>
          </a:p>
        </p:txBody>
      </p:sp>
      <p:sp>
        <p:nvSpPr>
          <p:cNvPr id="6" name="Tijdelijke aanduiding voor voettekst 5">
            <a:extLst>
              <a:ext uri="{FF2B5EF4-FFF2-40B4-BE49-F238E27FC236}">
                <a16:creationId xmlns:a16="http://schemas.microsoft.com/office/drawing/2014/main" id="{488449A6-F0E2-9B32-8C4A-DDCC2A3DC66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5C8FDDE-003A-A6A2-C845-61E7E5CA6774}"/>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8" name="Ovaal 7">
            <a:extLst>
              <a:ext uri="{FF2B5EF4-FFF2-40B4-BE49-F238E27FC236}">
                <a16:creationId xmlns:a16="http://schemas.microsoft.com/office/drawing/2014/main" id="{76B6FDAB-0504-594D-328F-345762884EFD}"/>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CC0E7B64-FAA3-5867-E9E5-6E34A7D79B75}"/>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962142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8D6C6-EE5E-1AEE-AB15-4E352C4EEB17}"/>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1703FE0-73CB-CA4F-EDA8-4CBE0FD9161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11F40A8-4639-E7A4-4C44-FCCAD27A6C5A}"/>
              </a:ext>
            </a:extLst>
          </p:cNvPr>
          <p:cNvSpPr>
            <a:spLocks noGrp="1"/>
          </p:cNvSpPr>
          <p:nvPr>
            <p:ph type="dt" sz="half" idx="10"/>
          </p:nvPr>
        </p:nvSpPr>
        <p:spPr/>
        <p:txBody>
          <a:bodyPr/>
          <a:lstStyle/>
          <a:p>
            <a:fld id="{720649F9-CBB2-41A6-BD1C-C5F71AB17F44}" type="datetime1">
              <a:rPr lang="nl-BE" smtClean="0"/>
              <a:t>24/09/2024</a:t>
            </a:fld>
            <a:endParaRPr lang="nl-BE"/>
          </a:p>
        </p:txBody>
      </p:sp>
      <p:sp>
        <p:nvSpPr>
          <p:cNvPr id="5" name="Tijdelijke aanduiding voor voettekst 4">
            <a:extLst>
              <a:ext uri="{FF2B5EF4-FFF2-40B4-BE49-F238E27FC236}">
                <a16:creationId xmlns:a16="http://schemas.microsoft.com/office/drawing/2014/main" id="{0C2F8725-8606-BFAB-492F-06B38A17608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9EA4109-4B05-FEB9-B00E-9DB0567D6F1D}"/>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7" name="Ovaal 6">
            <a:extLst>
              <a:ext uri="{FF2B5EF4-FFF2-40B4-BE49-F238E27FC236}">
                <a16:creationId xmlns:a16="http://schemas.microsoft.com/office/drawing/2014/main" id="{3AF4C285-2C10-F8FF-2224-D4936E4A7A1D}"/>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dianummer 4">
            <a:extLst>
              <a:ext uri="{FF2B5EF4-FFF2-40B4-BE49-F238E27FC236}">
                <a16:creationId xmlns:a16="http://schemas.microsoft.com/office/drawing/2014/main" id="{075B28B0-54D4-13E5-ED9C-31D07E180620}"/>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2095230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D0409A0-E1A6-8836-7A2E-154CC521B46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266CF0A-8287-02F3-0217-49C20A850CF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3C2C2A4-72D3-837E-41E6-5E4CC22C77C6}"/>
              </a:ext>
            </a:extLst>
          </p:cNvPr>
          <p:cNvSpPr>
            <a:spLocks noGrp="1"/>
          </p:cNvSpPr>
          <p:nvPr>
            <p:ph type="dt" sz="half" idx="10"/>
          </p:nvPr>
        </p:nvSpPr>
        <p:spPr/>
        <p:txBody>
          <a:bodyPr/>
          <a:lstStyle/>
          <a:p>
            <a:fld id="{C5AE2A17-47AD-4341-9683-6C990A6F6021}" type="datetime1">
              <a:rPr lang="nl-BE" smtClean="0"/>
              <a:t>24/09/2024</a:t>
            </a:fld>
            <a:endParaRPr lang="nl-BE"/>
          </a:p>
        </p:txBody>
      </p:sp>
      <p:sp>
        <p:nvSpPr>
          <p:cNvPr id="5" name="Tijdelijke aanduiding voor voettekst 4">
            <a:extLst>
              <a:ext uri="{FF2B5EF4-FFF2-40B4-BE49-F238E27FC236}">
                <a16:creationId xmlns:a16="http://schemas.microsoft.com/office/drawing/2014/main" id="{E128F24C-9367-E328-FB8E-7A4764258A7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C0D5115-D19E-5960-9ED1-4EF88854B535}"/>
              </a:ext>
            </a:extLst>
          </p:cNvPr>
          <p:cNvSpPr>
            <a:spLocks noGrp="1"/>
          </p:cNvSpPr>
          <p:nvPr>
            <p:ph type="sldNum" sz="quarter" idx="12"/>
          </p:nvPr>
        </p:nvSpPr>
        <p:spPr/>
        <p:txBody>
          <a:bodyPr/>
          <a:lstStyle/>
          <a:p>
            <a:fld id="{9060CE89-F4B4-4FD1-801C-DC5CE5283CC4}" type="slidenum">
              <a:rPr lang="nl-BE" smtClean="0"/>
              <a:t>‹nr.›</a:t>
            </a:fld>
            <a:endParaRPr lang="nl-BE"/>
          </a:p>
        </p:txBody>
      </p:sp>
      <p:sp>
        <p:nvSpPr>
          <p:cNvPr id="7" name="Ovaal 6">
            <a:extLst>
              <a:ext uri="{FF2B5EF4-FFF2-40B4-BE49-F238E27FC236}">
                <a16:creationId xmlns:a16="http://schemas.microsoft.com/office/drawing/2014/main" id="{90EB470D-E48B-FD39-2831-7AF644C1EB07}"/>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jdelijke aanduiding voor dianummer 4">
            <a:extLst>
              <a:ext uri="{FF2B5EF4-FFF2-40B4-BE49-F238E27FC236}">
                <a16:creationId xmlns:a16="http://schemas.microsoft.com/office/drawing/2014/main" id="{A6FCE6F7-3230-AF9D-2C70-5A0D96D741DF}"/>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spTree>
    <p:extLst>
      <p:ext uri="{BB962C8B-B14F-4D97-AF65-F5344CB8AC3E}">
        <p14:creationId xmlns:p14="http://schemas.microsoft.com/office/powerpoint/2010/main" val="869114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slide">
    <p:bg>
      <p:bgPr>
        <a:solidFill>
          <a:srgbClr val="0069B4"/>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57538BD-ACD3-F4B5-9B29-1BE416D65FEC}"/>
              </a:ext>
            </a:extLst>
          </p:cNvPr>
          <p:cNvSpPr>
            <a:spLocks noGrp="1"/>
          </p:cNvSpPr>
          <p:nvPr>
            <p:ph type="title"/>
          </p:nvPr>
        </p:nvSpPr>
        <p:spPr>
          <a:xfrm>
            <a:off x="4068952" y="2169426"/>
            <a:ext cx="7092384" cy="3750607"/>
          </a:xfrm>
        </p:spPr>
        <p:txBody>
          <a:bodyPr anchor="t">
            <a:normAutofit/>
          </a:bodyPr>
          <a:lstStyle>
            <a:lvl1pPr>
              <a:lnSpc>
                <a:spcPct val="100000"/>
              </a:lnSpc>
              <a:defRPr sz="4000" b="1">
                <a:solidFill>
                  <a:schemeClr val="bg1"/>
                </a:solidFill>
                <a:latin typeface="Lucida Sans" panose="020B0602030504020204" pitchFamily="34" charset="0"/>
              </a:defRPr>
            </a:lvl1pPr>
          </a:lstStyle>
          <a:p>
            <a:r>
              <a:rPr lang="nl-NL"/>
              <a:t>Klik om stijl te bewerken</a:t>
            </a:r>
            <a:endParaRPr lang="nl-BE" dirty="0"/>
          </a:p>
        </p:txBody>
      </p:sp>
      <p:sp>
        <p:nvSpPr>
          <p:cNvPr id="11" name="Ovaal 10">
            <a:extLst>
              <a:ext uri="{FF2B5EF4-FFF2-40B4-BE49-F238E27FC236}">
                <a16:creationId xmlns:a16="http://schemas.microsoft.com/office/drawing/2014/main" id="{237EECE4-7ED6-54AD-46E6-C6E2E67B3C16}"/>
              </a:ext>
            </a:extLst>
          </p:cNvPr>
          <p:cNvSpPr/>
          <p:nvPr userDrawn="1"/>
        </p:nvSpPr>
        <p:spPr>
          <a:xfrm>
            <a:off x="11628723" y="601943"/>
            <a:ext cx="252000" cy="252000"/>
          </a:xfrm>
          <a:prstGeom prst="ellipse">
            <a:avLst/>
          </a:prstGeom>
          <a:solidFill>
            <a:srgbClr val="0069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jdelijke aanduiding voor dianummer 4">
            <a:extLst>
              <a:ext uri="{FF2B5EF4-FFF2-40B4-BE49-F238E27FC236}">
                <a16:creationId xmlns:a16="http://schemas.microsoft.com/office/drawing/2014/main" id="{86721CE0-03B3-FD15-DB64-6D2BDCA885AC}"/>
              </a:ext>
            </a:extLst>
          </p:cNvPr>
          <p:cNvSpPr txBox="1">
            <a:spLocks/>
          </p:cNvSpPr>
          <p:nvPr userDrawn="1"/>
        </p:nvSpPr>
        <p:spPr>
          <a:xfrm>
            <a:off x="11531229" y="54538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chemeClr val="bg1"/>
                </a:solidFill>
              </a:rPr>
              <a:pPr algn="ctr"/>
              <a:t>‹nr.›</a:t>
            </a:fld>
            <a:endParaRPr lang="nl-BE" dirty="0">
              <a:solidFill>
                <a:schemeClr val="bg1"/>
              </a:solidFill>
            </a:endParaRPr>
          </a:p>
        </p:txBody>
      </p:sp>
      <p:pic>
        <p:nvPicPr>
          <p:cNvPr id="5" name="Afbeelding 4" descr="Afbeelding met tekst, ventilator, vectorafbeeldingen&#10;&#10;Automatisch gegenereerde beschrijving">
            <a:extLst>
              <a:ext uri="{FF2B5EF4-FFF2-40B4-BE49-F238E27FC236}">
                <a16:creationId xmlns:a16="http://schemas.microsoft.com/office/drawing/2014/main" id="{6D86BD28-F912-D21B-27AB-8FB23E6F4D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2300140"/>
            <a:ext cx="3241073" cy="4557860"/>
          </a:xfrm>
          <a:prstGeom prst="rect">
            <a:avLst/>
          </a:prstGeom>
        </p:spPr>
      </p:pic>
    </p:spTree>
    <p:extLst>
      <p:ext uri="{BB962C8B-B14F-4D97-AF65-F5344CB8AC3E}">
        <p14:creationId xmlns:p14="http://schemas.microsoft.com/office/powerpoint/2010/main" val="375793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rysBoogpagina">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sp>
        <p:nvSpPr>
          <p:cNvPr id="19" name="Tijdelijke aanduiding voor tekst 18">
            <a:extLst>
              <a:ext uri="{FF2B5EF4-FFF2-40B4-BE49-F238E27FC236}">
                <a16:creationId xmlns:a16="http://schemas.microsoft.com/office/drawing/2014/main" id="{EB9DDF4E-36C3-0E7E-C169-46544E9CA7EA}"/>
              </a:ext>
            </a:extLst>
          </p:cNvPr>
          <p:cNvSpPr>
            <a:spLocks noGrp="1"/>
          </p:cNvSpPr>
          <p:nvPr>
            <p:ph type="body" sz="quarter" idx="10" hasCustomPrompt="1"/>
          </p:nvPr>
        </p:nvSpPr>
        <p:spPr>
          <a:xfrm>
            <a:off x="801266" y="1338163"/>
            <a:ext cx="9225733" cy="4779962"/>
          </a:xfrm>
        </p:spPr>
        <p:txBody>
          <a:bodyPr/>
          <a:lstStyle>
            <a:lvl1pPr marL="0" indent="0">
              <a:buFontTx/>
              <a:buNone/>
              <a:defRPr sz="2100" b="1">
                <a:solidFill>
                  <a:srgbClr val="002A57"/>
                </a:solidFill>
                <a:latin typeface="Lucida Sans" panose="020B0602030504020204" pitchFamily="34" charset="0"/>
              </a:defRPr>
            </a:lvl1pPr>
            <a:lvl2pPr marL="0" indent="0">
              <a:lnSpc>
                <a:spcPct val="150000"/>
              </a:lnSpc>
              <a:buFontTx/>
              <a:buNone/>
              <a:defRPr sz="1500" b="0">
                <a:solidFill>
                  <a:srgbClr val="002A57"/>
                </a:solidFill>
                <a:latin typeface="Lucida Sans" panose="020B0602030504020204" pitchFamily="34" charset="0"/>
              </a:defRPr>
            </a:lvl2pPr>
            <a:lvl3pPr marL="0" indent="0">
              <a:lnSpc>
                <a:spcPct val="150000"/>
              </a:lnSpc>
              <a:buFontTx/>
              <a:buNone/>
              <a:defRPr sz="1500" b="1">
                <a:solidFill>
                  <a:srgbClr val="0069B4"/>
                </a:solidFill>
                <a:latin typeface="Lucida Sans" panose="020B0602030504020204" pitchFamily="34" charset="0"/>
              </a:defRPr>
            </a:lvl3pPr>
            <a:lvl4pPr marL="1371600" indent="0">
              <a:buFontTx/>
              <a:buNone/>
              <a:defRPr/>
            </a:lvl4pPr>
            <a:lvl5pPr marL="1828800" indent="0">
              <a:buFontTx/>
              <a:buNone/>
              <a:defRPr/>
            </a:lvl5pPr>
          </a:lstStyle>
          <a:p>
            <a:pPr lvl="0"/>
            <a:r>
              <a:rPr lang="nl-NL" dirty="0"/>
              <a:t>Dit is kop 2</a:t>
            </a:r>
          </a:p>
          <a:p>
            <a:pPr lvl="1"/>
            <a:r>
              <a:rPr lang="nl-NL" dirty="0"/>
              <a:t>Dit is een bodytekst</a:t>
            </a:r>
          </a:p>
          <a:p>
            <a:pPr lvl="2"/>
            <a:r>
              <a:rPr lang="nl-NL" dirty="0"/>
              <a:t>Dit is kop 3</a:t>
            </a:r>
          </a:p>
        </p:txBody>
      </p:sp>
    </p:spTree>
    <p:extLst>
      <p:ext uri="{BB962C8B-B14F-4D97-AF65-F5344CB8AC3E}">
        <p14:creationId xmlns:p14="http://schemas.microsoft.com/office/powerpoint/2010/main" val="1922855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rysBoogpaginaTweeKolommen">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sp>
        <p:nvSpPr>
          <p:cNvPr id="19" name="Tijdelijke aanduiding voor tekst 18">
            <a:extLst>
              <a:ext uri="{FF2B5EF4-FFF2-40B4-BE49-F238E27FC236}">
                <a16:creationId xmlns:a16="http://schemas.microsoft.com/office/drawing/2014/main" id="{EB9DDF4E-36C3-0E7E-C169-46544E9CA7EA}"/>
              </a:ext>
            </a:extLst>
          </p:cNvPr>
          <p:cNvSpPr>
            <a:spLocks noGrp="1"/>
          </p:cNvSpPr>
          <p:nvPr>
            <p:ph type="body" sz="quarter" idx="10" hasCustomPrompt="1"/>
          </p:nvPr>
        </p:nvSpPr>
        <p:spPr>
          <a:xfrm>
            <a:off x="801266" y="1602557"/>
            <a:ext cx="4829679" cy="4553146"/>
          </a:xfrm>
        </p:spPr>
        <p:txBody>
          <a:bodyPr/>
          <a:lstStyle>
            <a:lvl1pPr marL="0" indent="0">
              <a:buFontTx/>
              <a:buNone/>
              <a:defRPr sz="2100" b="1">
                <a:solidFill>
                  <a:srgbClr val="002A57"/>
                </a:solidFill>
                <a:latin typeface="Lucida Sans" panose="020B0602030504020204" pitchFamily="34" charset="0"/>
              </a:defRPr>
            </a:lvl1pPr>
            <a:lvl2pPr marL="0" indent="0">
              <a:lnSpc>
                <a:spcPct val="150000"/>
              </a:lnSpc>
              <a:buFontTx/>
              <a:buNone/>
              <a:defRPr sz="1500" b="0">
                <a:solidFill>
                  <a:srgbClr val="002A57"/>
                </a:solidFill>
                <a:latin typeface="Lucida Sans" panose="020B0602030504020204" pitchFamily="34" charset="0"/>
              </a:defRPr>
            </a:lvl2pPr>
            <a:lvl3pPr marL="0" indent="0">
              <a:lnSpc>
                <a:spcPct val="150000"/>
              </a:lnSpc>
              <a:buFontTx/>
              <a:buNone/>
              <a:defRPr sz="1500" b="1">
                <a:solidFill>
                  <a:srgbClr val="0069B4"/>
                </a:solidFill>
                <a:latin typeface="Lucida Sans" panose="020B0602030504020204" pitchFamily="34" charset="0"/>
              </a:defRPr>
            </a:lvl3pPr>
            <a:lvl4pPr marL="1371600" indent="0">
              <a:buFontTx/>
              <a:buNone/>
              <a:defRPr/>
            </a:lvl4pPr>
            <a:lvl5pPr marL="1828800" indent="0">
              <a:buFontTx/>
              <a:buNone/>
              <a:defRPr/>
            </a:lvl5pPr>
          </a:lstStyle>
          <a:p>
            <a:pPr lvl="0"/>
            <a:r>
              <a:rPr lang="nl-NL" dirty="0"/>
              <a:t>Dit is kop 2</a:t>
            </a:r>
          </a:p>
          <a:p>
            <a:pPr lvl="1"/>
            <a:r>
              <a:rPr lang="nl-NL" dirty="0"/>
              <a:t>Dit is een bodytekst</a:t>
            </a:r>
          </a:p>
          <a:p>
            <a:pPr lvl="2"/>
            <a:r>
              <a:rPr lang="nl-NL" dirty="0"/>
              <a:t>Dit is kop 3</a:t>
            </a:r>
          </a:p>
        </p:txBody>
      </p:sp>
      <p:sp>
        <p:nvSpPr>
          <p:cNvPr id="2" name="Tijdelijke aanduiding voor tekst 18">
            <a:extLst>
              <a:ext uri="{FF2B5EF4-FFF2-40B4-BE49-F238E27FC236}">
                <a16:creationId xmlns:a16="http://schemas.microsoft.com/office/drawing/2014/main" id="{3F7E796D-2944-A571-7CBE-15F1D183AFE8}"/>
              </a:ext>
            </a:extLst>
          </p:cNvPr>
          <p:cNvSpPr>
            <a:spLocks noGrp="1"/>
          </p:cNvSpPr>
          <p:nvPr>
            <p:ph type="body" sz="quarter" idx="11" hasCustomPrompt="1"/>
          </p:nvPr>
        </p:nvSpPr>
        <p:spPr>
          <a:xfrm>
            <a:off x="6561056" y="1602557"/>
            <a:ext cx="4757423" cy="4553146"/>
          </a:xfrm>
        </p:spPr>
        <p:txBody>
          <a:bodyPr/>
          <a:lstStyle>
            <a:lvl1pPr marL="0" indent="0">
              <a:buFontTx/>
              <a:buNone/>
              <a:defRPr sz="2100" b="1">
                <a:solidFill>
                  <a:srgbClr val="002A57"/>
                </a:solidFill>
                <a:latin typeface="Lucida Sans" panose="020B0602030504020204" pitchFamily="34" charset="0"/>
              </a:defRPr>
            </a:lvl1pPr>
            <a:lvl2pPr marL="0" indent="0">
              <a:lnSpc>
                <a:spcPct val="150000"/>
              </a:lnSpc>
              <a:buFontTx/>
              <a:buNone/>
              <a:defRPr sz="1500" b="0">
                <a:solidFill>
                  <a:srgbClr val="002A57"/>
                </a:solidFill>
                <a:latin typeface="Lucida Sans" panose="020B0602030504020204" pitchFamily="34" charset="0"/>
              </a:defRPr>
            </a:lvl2pPr>
            <a:lvl3pPr marL="0" indent="0">
              <a:lnSpc>
                <a:spcPct val="150000"/>
              </a:lnSpc>
              <a:buFontTx/>
              <a:buNone/>
              <a:defRPr sz="1500" b="1">
                <a:solidFill>
                  <a:srgbClr val="0069B4"/>
                </a:solidFill>
                <a:latin typeface="Lucida Sans" panose="020B0602030504020204" pitchFamily="34" charset="0"/>
              </a:defRPr>
            </a:lvl3pPr>
            <a:lvl4pPr marL="1371600" indent="0">
              <a:buFontTx/>
              <a:buNone/>
              <a:defRPr/>
            </a:lvl4pPr>
            <a:lvl5pPr marL="1828800" indent="0">
              <a:buFontTx/>
              <a:buNone/>
              <a:defRPr/>
            </a:lvl5pPr>
          </a:lstStyle>
          <a:p>
            <a:pPr lvl="0"/>
            <a:r>
              <a:rPr lang="nl-NL" dirty="0"/>
              <a:t>Dit is kop 2</a:t>
            </a:r>
          </a:p>
          <a:p>
            <a:pPr lvl="1"/>
            <a:r>
              <a:rPr lang="nl-NL" dirty="0"/>
              <a:t>Dit is een bodytekst</a:t>
            </a:r>
          </a:p>
          <a:p>
            <a:pPr lvl="2"/>
            <a:r>
              <a:rPr lang="nl-NL" dirty="0"/>
              <a:t>Dit is kop 3</a:t>
            </a:r>
          </a:p>
        </p:txBody>
      </p:sp>
    </p:spTree>
    <p:extLst>
      <p:ext uri="{BB962C8B-B14F-4D97-AF65-F5344CB8AC3E}">
        <p14:creationId xmlns:p14="http://schemas.microsoft.com/office/powerpoint/2010/main" val="330530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rysBullets">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sp>
        <p:nvSpPr>
          <p:cNvPr id="6" name="Tijdelijke aanduiding voor tekst 5">
            <a:extLst>
              <a:ext uri="{FF2B5EF4-FFF2-40B4-BE49-F238E27FC236}">
                <a16:creationId xmlns:a16="http://schemas.microsoft.com/office/drawing/2014/main" id="{22D24AE1-FCAE-ECD6-8669-8AC98968DED8}"/>
              </a:ext>
            </a:extLst>
          </p:cNvPr>
          <p:cNvSpPr>
            <a:spLocks noGrp="1"/>
          </p:cNvSpPr>
          <p:nvPr>
            <p:ph type="body" sz="quarter" idx="10"/>
          </p:nvPr>
        </p:nvSpPr>
        <p:spPr>
          <a:xfrm>
            <a:off x="803275" y="1436688"/>
            <a:ext cx="10515600" cy="46513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65733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rysTabel">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graphicFrame>
        <p:nvGraphicFramePr>
          <p:cNvPr id="3" name="Tabel 2">
            <a:extLst>
              <a:ext uri="{FF2B5EF4-FFF2-40B4-BE49-F238E27FC236}">
                <a16:creationId xmlns:a16="http://schemas.microsoft.com/office/drawing/2014/main" id="{6A9043CB-814C-2B1C-A489-22F1D5307C02}"/>
              </a:ext>
            </a:extLst>
          </p:cNvPr>
          <p:cNvGraphicFramePr>
            <a:graphicFrameLocks noGrp="1"/>
          </p:cNvGraphicFramePr>
          <p:nvPr userDrawn="1">
            <p:extLst>
              <p:ext uri="{D42A27DB-BD31-4B8C-83A1-F6EECF244321}">
                <p14:modId xmlns:p14="http://schemas.microsoft.com/office/powerpoint/2010/main" val="1449293563"/>
              </p:ext>
            </p:extLst>
          </p:nvPr>
        </p:nvGraphicFramePr>
        <p:xfrm>
          <a:off x="802879" y="1834092"/>
          <a:ext cx="10515600" cy="1346876"/>
        </p:xfrm>
        <a:graphic>
          <a:graphicData uri="http://schemas.openxmlformats.org/drawingml/2006/table">
            <a:tbl>
              <a:tblPr firstRow="1" bandRow="1"/>
              <a:tblGrid>
                <a:gridCol w="3618292">
                  <a:extLst>
                    <a:ext uri="{9D8B030D-6E8A-4147-A177-3AD203B41FA5}">
                      <a16:colId xmlns:a16="http://schemas.microsoft.com/office/drawing/2014/main" val="622005188"/>
                    </a:ext>
                  </a:extLst>
                </a:gridCol>
                <a:gridCol w="2271860">
                  <a:extLst>
                    <a:ext uri="{9D8B030D-6E8A-4147-A177-3AD203B41FA5}">
                      <a16:colId xmlns:a16="http://schemas.microsoft.com/office/drawing/2014/main" val="2075580177"/>
                    </a:ext>
                  </a:extLst>
                </a:gridCol>
                <a:gridCol w="2205872">
                  <a:extLst>
                    <a:ext uri="{9D8B030D-6E8A-4147-A177-3AD203B41FA5}">
                      <a16:colId xmlns:a16="http://schemas.microsoft.com/office/drawing/2014/main" val="472636947"/>
                    </a:ext>
                  </a:extLst>
                </a:gridCol>
                <a:gridCol w="2419576">
                  <a:extLst>
                    <a:ext uri="{9D8B030D-6E8A-4147-A177-3AD203B41FA5}">
                      <a16:colId xmlns:a16="http://schemas.microsoft.com/office/drawing/2014/main" val="1539745108"/>
                    </a:ext>
                  </a:extLst>
                </a:gridCol>
              </a:tblGrid>
              <a:tr h="336719">
                <a:tc>
                  <a:txBody>
                    <a:bodyPr/>
                    <a:lstStyle/>
                    <a:p>
                      <a:pPr>
                        <a:lnSpc>
                          <a:spcPts val="1400"/>
                        </a:lnSpc>
                        <a:spcAft>
                          <a:spcPts val="1400"/>
                        </a:spcAft>
                      </a:pPr>
                      <a:r>
                        <a:rPr lang="nl-BE" sz="1200" b="1"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Kolom 1</a:t>
                      </a:r>
                      <a:endParaRPr lang="nl-BE" sz="12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a:noFill/>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solidFill>
                      <a:srgbClr val="0069B4"/>
                    </a:solidFill>
                  </a:tcPr>
                </a:tc>
                <a:tc>
                  <a:txBody>
                    <a:bodyPr/>
                    <a:lstStyle/>
                    <a:p>
                      <a:pPr marL="0" marR="0" lvl="0" indent="0" algn="l" defTabSz="914400" rtl="0" eaLnBrk="1" fontAlgn="auto" latinLnBrk="0" hangingPunct="1">
                        <a:lnSpc>
                          <a:spcPts val="1400"/>
                        </a:lnSpc>
                        <a:spcBef>
                          <a:spcPts val="0"/>
                        </a:spcBef>
                        <a:spcAft>
                          <a:spcPts val="1400"/>
                        </a:spcAft>
                        <a:buClrTx/>
                        <a:buSzTx/>
                        <a:buFontTx/>
                        <a:buNone/>
                        <a:tabLst/>
                        <a:defRPr/>
                      </a:pPr>
                      <a:r>
                        <a:rPr lang="nl-BE" sz="1200" b="1"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Kolom 2</a:t>
                      </a:r>
                      <a:endParaRPr lang="nl-BE" sz="12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solidFill>
                      <a:srgbClr val="0069B4"/>
                    </a:solidFill>
                  </a:tcPr>
                </a:tc>
                <a:tc>
                  <a:txBody>
                    <a:bodyPr/>
                    <a:lstStyle/>
                    <a:p>
                      <a:pPr marL="0" marR="0" lvl="0" indent="0" algn="l" defTabSz="914400" rtl="0" eaLnBrk="1" fontAlgn="auto" latinLnBrk="0" hangingPunct="1">
                        <a:lnSpc>
                          <a:spcPts val="1400"/>
                        </a:lnSpc>
                        <a:spcBef>
                          <a:spcPts val="0"/>
                        </a:spcBef>
                        <a:spcAft>
                          <a:spcPts val="1400"/>
                        </a:spcAft>
                        <a:buClrTx/>
                        <a:buSzTx/>
                        <a:buFontTx/>
                        <a:buNone/>
                        <a:tabLst/>
                        <a:defRPr/>
                      </a:pPr>
                      <a:r>
                        <a:rPr lang="nl-BE" sz="1200" b="1"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Kolom 3</a:t>
                      </a:r>
                      <a:endParaRPr lang="nl-BE" sz="12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a:noFill/>
                    </a:lnT>
                    <a:lnB w="12700" cap="flat" cmpd="sng" algn="ctr">
                      <a:solidFill>
                        <a:srgbClr val="ACB9CA"/>
                      </a:solidFill>
                      <a:prstDash val="solid"/>
                      <a:round/>
                      <a:headEnd type="none" w="med" len="med"/>
                      <a:tailEnd type="none" w="med" len="med"/>
                    </a:lnB>
                    <a:solidFill>
                      <a:srgbClr val="0069B4"/>
                    </a:solidFill>
                  </a:tcPr>
                </a:tc>
                <a:tc>
                  <a:txBody>
                    <a:bodyPr/>
                    <a:lstStyle/>
                    <a:p>
                      <a:pPr marL="0" marR="0" lvl="0" indent="0" algn="l" defTabSz="914400" rtl="0" eaLnBrk="1" fontAlgn="auto" latinLnBrk="0" hangingPunct="1">
                        <a:lnSpc>
                          <a:spcPts val="1400"/>
                        </a:lnSpc>
                        <a:spcBef>
                          <a:spcPts val="0"/>
                        </a:spcBef>
                        <a:spcAft>
                          <a:spcPts val="1400"/>
                        </a:spcAft>
                        <a:buClrTx/>
                        <a:buSzTx/>
                        <a:buFontTx/>
                        <a:buNone/>
                        <a:tabLst/>
                        <a:defRPr/>
                      </a:pPr>
                      <a:r>
                        <a:rPr lang="nl-BE" sz="1200" b="1"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Kolom 4</a:t>
                      </a:r>
                      <a:endParaRPr lang="nl-BE" sz="12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a:noFill/>
                    </a:lnR>
                    <a:lnT>
                      <a:noFill/>
                    </a:lnT>
                    <a:lnB w="12700" cap="flat" cmpd="sng" algn="ctr">
                      <a:solidFill>
                        <a:srgbClr val="ACB9CA"/>
                      </a:solidFill>
                      <a:prstDash val="solid"/>
                      <a:round/>
                      <a:headEnd type="none" w="med" len="med"/>
                      <a:tailEnd type="none" w="med" len="med"/>
                    </a:lnB>
                    <a:solidFill>
                      <a:srgbClr val="0069B4"/>
                    </a:solidFill>
                  </a:tcPr>
                </a:tc>
                <a:extLst>
                  <a:ext uri="{0D108BD9-81ED-4DB2-BD59-A6C34878D82A}">
                    <a16:rowId xmlns:a16="http://schemas.microsoft.com/office/drawing/2014/main" val="2990156906"/>
                  </a:ext>
                </a:extLst>
              </a:tr>
              <a:tr h="336719">
                <a:tc>
                  <a:txBody>
                    <a:bodyPr/>
                    <a:lstStyle/>
                    <a:p>
                      <a:pPr>
                        <a:lnSpc>
                          <a:spcPts val="1400"/>
                        </a:lnSpc>
                        <a:spcAft>
                          <a:spcPts val="1400"/>
                        </a:spcAft>
                      </a:pPr>
                      <a:r>
                        <a:rPr lang="nl-BE" sz="1000"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 </a:t>
                      </a:r>
                      <a:endParaRPr lang="nl-BE" sz="10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a:noFill/>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r>
                        <a:rPr lang="nl-BE" sz="100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 </a:t>
                      </a: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r>
                        <a:rPr lang="nl-BE" sz="100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 </a:t>
                      </a: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r>
                        <a:rPr lang="nl-BE" sz="1000" dirty="0">
                          <a:solidFill>
                            <a:srgbClr val="FFFFFF"/>
                          </a:solidFill>
                          <a:effectLst/>
                          <a:latin typeface="Lucida Sans" panose="020B0602030504020204" pitchFamily="34" charset="0"/>
                          <a:ea typeface="Times New Roman" panose="02020603050405020304" pitchFamily="18" charset="0"/>
                          <a:cs typeface="Times New Roman" panose="02020603050405020304" pitchFamily="18" charset="0"/>
                        </a:rPr>
                        <a:t> </a:t>
                      </a:r>
                      <a:endParaRPr lang="nl-BE" sz="10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a:noFill/>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extLst>
                  <a:ext uri="{0D108BD9-81ED-4DB2-BD59-A6C34878D82A}">
                    <a16:rowId xmlns:a16="http://schemas.microsoft.com/office/drawing/2014/main" val="3676036476"/>
                  </a:ext>
                </a:extLst>
              </a:tr>
              <a:tr h="336719">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a:noFill/>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tc>
                  <a:txBody>
                    <a:bodyPr/>
                    <a:lstStyle/>
                    <a:p>
                      <a:pPr>
                        <a:lnSpc>
                          <a:spcPts val="1400"/>
                        </a:lnSpc>
                        <a:spcAft>
                          <a:spcPts val="1400"/>
                        </a:spcAft>
                      </a:pPr>
                      <a:endParaRPr lang="nl-BE" sz="10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a:noFill/>
                    </a:lnR>
                    <a:lnT w="12700" cap="flat" cmpd="sng" algn="ctr">
                      <a:solidFill>
                        <a:srgbClr val="ACB9CA"/>
                      </a:solidFill>
                      <a:prstDash val="solid"/>
                      <a:round/>
                      <a:headEnd type="none" w="med" len="med"/>
                      <a:tailEnd type="none" w="med" len="med"/>
                    </a:lnT>
                    <a:lnB w="12700" cap="flat" cmpd="sng" algn="ctr">
                      <a:solidFill>
                        <a:srgbClr val="ACB9CA"/>
                      </a:solidFill>
                      <a:prstDash val="solid"/>
                      <a:round/>
                      <a:headEnd type="none" w="med" len="med"/>
                      <a:tailEnd type="none" w="med" len="med"/>
                    </a:lnB>
                  </a:tcPr>
                </a:tc>
                <a:extLst>
                  <a:ext uri="{0D108BD9-81ED-4DB2-BD59-A6C34878D82A}">
                    <a16:rowId xmlns:a16="http://schemas.microsoft.com/office/drawing/2014/main" val="523091771"/>
                  </a:ext>
                </a:extLst>
              </a:tr>
              <a:tr h="336719">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a:noFill/>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tcPr>
                </a:tc>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tcPr>
                </a:tc>
                <a:tc>
                  <a:txBody>
                    <a:bodyPr/>
                    <a:lstStyle/>
                    <a:p>
                      <a:pPr>
                        <a:lnSpc>
                          <a:spcPts val="1400"/>
                        </a:lnSpc>
                        <a:spcAft>
                          <a:spcPts val="1400"/>
                        </a:spcAft>
                      </a:pPr>
                      <a:endParaRPr lang="nl-BE" sz="100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w="12700" cap="flat" cmpd="sng" algn="ctr">
                      <a:solidFill>
                        <a:srgbClr val="ACB9CA"/>
                      </a:solidFill>
                      <a:prstDash val="solid"/>
                      <a:round/>
                      <a:headEnd type="none" w="med" len="med"/>
                      <a:tailEnd type="none" w="med" len="med"/>
                    </a:lnR>
                    <a:lnT w="12700" cap="flat" cmpd="sng" algn="ctr">
                      <a:solidFill>
                        <a:srgbClr val="ACB9CA"/>
                      </a:solidFill>
                      <a:prstDash val="solid"/>
                      <a:round/>
                      <a:headEnd type="none" w="med" len="med"/>
                      <a:tailEnd type="none" w="med" len="med"/>
                    </a:lnT>
                    <a:lnB>
                      <a:noFill/>
                    </a:lnB>
                  </a:tcPr>
                </a:tc>
                <a:tc>
                  <a:txBody>
                    <a:bodyPr/>
                    <a:lstStyle/>
                    <a:p>
                      <a:pPr>
                        <a:lnSpc>
                          <a:spcPts val="1400"/>
                        </a:lnSpc>
                        <a:spcAft>
                          <a:spcPts val="1400"/>
                        </a:spcAft>
                      </a:pPr>
                      <a:endParaRPr lang="nl-BE" sz="1000" dirty="0">
                        <a:solidFill>
                          <a:srgbClr val="FFFFFF"/>
                        </a:solidFill>
                        <a:effectLst/>
                        <a:latin typeface="Lucida Sans" panose="020B0602030504020204" pitchFamily="34" charset="0"/>
                        <a:ea typeface="Lucida Sans" panose="020B0602030504020204" pitchFamily="34" charset="0"/>
                        <a:cs typeface="Times New Roman" panose="02020603050405020304" pitchFamily="18" charset="0"/>
                      </a:endParaRPr>
                    </a:p>
                  </a:txBody>
                  <a:tcPr marL="68580" marR="68580" marT="0" marB="0" anchor="ctr">
                    <a:lnL w="12700" cap="flat" cmpd="sng" algn="ctr">
                      <a:solidFill>
                        <a:srgbClr val="ACB9CA"/>
                      </a:solidFill>
                      <a:prstDash val="solid"/>
                      <a:round/>
                      <a:headEnd type="none" w="med" len="med"/>
                      <a:tailEnd type="none" w="med" len="med"/>
                    </a:lnL>
                    <a:lnR>
                      <a:noFill/>
                    </a:lnR>
                    <a:lnT w="12700" cap="flat" cmpd="sng" algn="ctr">
                      <a:solidFill>
                        <a:srgbClr val="ACB9CA"/>
                      </a:solidFill>
                      <a:prstDash val="solid"/>
                      <a:round/>
                      <a:headEnd type="none" w="med" len="med"/>
                      <a:tailEnd type="none" w="med" len="med"/>
                    </a:lnT>
                    <a:lnB>
                      <a:noFill/>
                    </a:lnB>
                  </a:tcPr>
                </a:tc>
                <a:extLst>
                  <a:ext uri="{0D108BD9-81ED-4DB2-BD59-A6C34878D82A}">
                    <a16:rowId xmlns:a16="http://schemas.microsoft.com/office/drawing/2014/main" val="686172006"/>
                  </a:ext>
                </a:extLst>
              </a:tr>
            </a:tbl>
          </a:graphicData>
        </a:graphic>
      </p:graphicFrame>
    </p:spTree>
    <p:extLst>
      <p:ext uri="{BB962C8B-B14F-4D97-AF65-F5344CB8AC3E}">
        <p14:creationId xmlns:p14="http://schemas.microsoft.com/office/powerpoint/2010/main" val="246047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rysGrafiek">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spTree>
    <p:extLst>
      <p:ext uri="{BB962C8B-B14F-4D97-AF65-F5344CB8AC3E}">
        <p14:creationId xmlns:p14="http://schemas.microsoft.com/office/powerpoint/2010/main" val="339447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rysTweeFotos">
    <p:spTree>
      <p:nvGrpSpPr>
        <p:cNvPr id="1" name=""/>
        <p:cNvGrpSpPr/>
        <p:nvPr/>
      </p:nvGrpSpPr>
      <p:grpSpPr>
        <a:xfrm>
          <a:off x="0" y="0"/>
          <a:ext cx="0" cy="0"/>
          <a:chOff x="0" y="0"/>
          <a:chExt cx="0" cy="0"/>
        </a:xfrm>
      </p:grpSpPr>
      <p:sp>
        <p:nvSpPr>
          <p:cNvPr id="8" name="Ovaal 7">
            <a:extLst>
              <a:ext uri="{FF2B5EF4-FFF2-40B4-BE49-F238E27FC236}">
                <a16:creationId xmlns:a16="http://schemas.microsoft.com/office/drawing/2014/main" id="{20424EF4-41F3-912F-F66D-C34094C9AE78}"/>
              </a:ext>
            </a:extLst>
          </p:cNvPr>
          <p:cNvSpPr/>
          <p:nvPr userDrawn="1"/>
        </p:nvSpPr>
        <p:spPr>
          <a:xfrm>
            <a:off x="11618512" y="611364"/>
            <a:ext cx="252000" cy="252000"/>
          </a:xfrm>
          <a:prstGeom prst="ellipse">
            <a:avLst/>
          </a:prstGeom>
          <a:noFill/>
          <a:ln>
            <a:solidFill>
              <a:srgbClr val="0069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ijdelijke aanduiding voor dianummer 4">
            <a:extLst>
              <a:ext uri="{FF2B5EF4-FFF2-40B4-BE49-F238E27FC236}">
                <a16:creationId xmlns:a16="http://schemas.microsoft.com/office/drawing/2014/main" id="{E1E10CAB-17E4-ED94-DF83-BDA13E358D4D}"/>
              </a:ext>
            </a:extLst>
          </p:cNvPr>
          <p:cNvSpPr txBox="1">
            <a:spLocks/>
          </p:cNvSpPr>
          <p:nvPr userDrawn="1"/>
        </p:nvSpPr>
        <p:spPr>
          <a:xfrm>
            <a:off x="11517568" y="545371"/>
            <a:ext cx="446987" cy="365125"/>
          </a:xfrm>
          <a:prstGeom prst="rect">
            <a:avLst/>
          </a:prstGeom>
          <a:noFill/>
        </p:spPr>
        <p:txBody>
          <a:bodyPr vert="horz" lIns="91440" tIns="45720" rIns="91440" bIns="45720" rtlCol="0" anchor="ctr"/>
          <a:lstStyle>
            <a:defPPr>
              <a:defRPr lang="nl-BE"/>
            </a:defPPr>
            <a:lvl1pPr marL="0" algn="r" defTabSz="914400" rtl="0" eaLnBrk="1" latinLnBrk="0" hangingPunct="1">
              <a:defRPr sz="800" kern="1200">
                <a:solidFill>
                  <a:srgbClr val="0069B4"/>
                </a:solidFill>
                <a:latin typeface="Lucida Sans" panose="020B0602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060CE89-F4B4-4FD1-801C-DC5CE5283CC4}" type="slidenum">
              <a:rPr lang="nl-BE" smtClean="0">
                <a:solidFill>
                  <a:srgbClr val="0069B4"/>
                </a:solidFill>
              </a:rPr>
              <a:pPr algn="ctr"/>
              <a:t>‹nr.›</a:t>
            </a:fld>
            <a:endParaRPr lang="nl-BE" dirty="0">
              <a:solidFill>
                <a:srgbClr val="0069B4"/>
              </a:solidFill>
            </a:endParaRPr>
          </a:p>
        </p:txBody>
      </p:sp>
      <p:pic>
        <p:nvPicPr>
          <p:cNvPr id="10" name="Afbeelding 9">
            <a:extLst>
              <a:ext uri="{FF2B5EF4-FFF2-40B4-BE49-F238E27FC236}">
                <a16:creationId xmlns:a16="http://schemas.microsoft.com/office/drawing/2014/main" id="{FBE6A38D-B168-1A23-63A9-3323B2B42E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981506" y="6276139"/>
            <a:ext cx="956756" cy="336053"/>
          </a:xfrm>
          <a:prstGeom prst="rect">
            <a:avLst/>
          </a:prstGeom>
        </p:spPr>
      </p:pic>
      <p:pic>
        <p:nvPicPr>
          <p:cNvPr id="12" name="Afbeelding 11">
            <a:extLst>
              <a:ext uri="{FF2B5EF4-FFF2-40B4-BE49-F238E27FC236}">
                <a16:creationId xmlns:a16="http://schemas.microsoft.com/office/drawing/2014/main" id="{D46DD8C3-DF3E-7B55-A6AF-D15754F691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87" b="3584"/>
          <a:stretch/>
        </p:blipFill>
        <p:spPr>
          <a:xfrm>
            <a:off x="321488" y="620276"/>
            <a:ext cx="362271" cy="290219"/>
          </a:xfrm>
          <a:prstGeom prst="rect">
            <a:avLst/>
          </a:prstGeom>
        </p:spPr>
      </p:pic>
      <p:sp>
        <p:nvSpPr>
          <p:cNvPr id="16" name="Titel 15">
            <a:extLst>
              <a:ext uri="{FF2B5EF4-FFF2-40B4-BE49-F238E27FC236}">
                <a16:creationId xmlns:a16="http://schemas.microsoft.com/office/drawing/2014/main" id="{82557124-9313-99B9-2D6C-1458766CBB27}"/>
              </a:ext>
            </a:extLst>
          </p:cNvPr>
          <p:cNvSpPr>
            <a:spLocks noGrp="1"/>
          </p:cNvSpPr>
          <p:nvPr>
            <p:ph type="title"/>
          </p:nvPr>
        </p:nvSpPr>
        <p:spPr>
          <a:xfrm>
            <a:off x="802879" y="330491"/>
            <a:ext cx="10515600" cy="832079"/>
          </a:xfrm>
        </p:spPr>
        <p:txBody>
          <a:bodyPr/>
          <a:lstStyle>
            <a:lvl1pPr>
              <a:defRPr sz="2800" b="1">
                <a:solidFill>
                  <a:srgbClr val="0069B4"/>
                </a:solidFill>
                <a:latin typeface="Lucida Sans" panose="020B0602030504020204" pitchFamily="34" charset="0"/>
              </a:defRPr>
            </a:lvl1pPr>
          </a:lstStyle>
          <a:p>
            <a:r>
              <a:rPr lang="nl-NL"/>
              <a:t>Klik om stijl te bewerken</a:t>
            </a:r>
            <a:endParaRPr lang="nl-BE" dirty="0"/>
          </a:p>
        </p:txBody>
      </p:sp>
      <p:sp>
        <p:nvSpPr>
          <p:cNvPr id="11" name="Tekstvak 10">
            <a:extLst>
              <a:ext uri="{FF2B5EF4-FFF2-40B4-BE49-F238E27FC236}">
                <a16:creationId xmlns:a16="http://schemas.microsoft.com/office/drawing/2014/main" id="{3F517482-CAB5-D717-8334-92922ACF12AC}"/>
              </a:ext>
            </a:extLst>
          </p:cNvPr>
          <p:cNvSpPr txBox="1"/>
          <p:nvPr userDrawn="1"/>
        </p:nvSpPr>
        <p:spPr>
          <a:xfrm>
            <a:off x="873521" y="5137605"/>
            <a:ext cx="5074792" cy="369332"/>
          </a:xfrm>
          <a:prstGeom prst="rect">
            <a:avLst/>
          </a:prstGeom>
          <a:noFill/>
        </p:spPr>
        <p:txBody>
          <a:bodyPr wrap="square" rtlCol="0">
            <a:spAutoFit/>
          </a:bodyPr>
          <a:lstStyle/>
          <a:p>
            <a:pPr algn="ctr"/>
            <a:r>
              <a:rPr lang="nl-BE" b="0" dirty="0">
                <a:solidFill>
                  <a:srgbClr val="002A57"/>
                </a:solidFill>
                <a:effectLst/>
                <a:latin typeface="Lucida Sans" panose="020B0602030504020204" pitchFamily="34" charset="0"/>
              </a:rPr>
              <a:t>Bijschrift foto</a:t>
            </a:r>
          </a:p>
        </p:txBody>
      </p:sp>
      <p:sp>
        <p:nvSpPr>
          <p:cNvPr id="14" name="Tekstvak 13">
            <a:extLst>
              <a:ext uri="{FF2B5EF4-FFF2-40B4-BE49-F238E27FC236}">
                <a16:creationId xmlns:a16="http://schemas.microsoft.com/office/drawing/2014/main" id="{01EA2475-0461-48A9-8562-D56CAAB4F080}"/>
              </a:ext>
            </a:extLst>
          </p:cNvPr>
          <p:cNvSpPr txBox="1"/>
          <p:nvPr userDrawn="1"/>
        </p:nvSpPr>
        <p:spPr>
          <a:xfrm>
            <a:off x="6243687" y="5129308"/>
            <a:ext cx="5074792" cy="369332"/>
          </a:xfrm>
          <a:prstGeom prst="rect">
            <a:avLst/>
          </a:prstGeom>
          <a:noFill/>
        </p:spPr>
        <p:txBody>
          <a:bodyPr wrap="square" rtlCol="0">
            <a:spAutoFit/>
          </a:bodyPr>
          <a:lstStyle/>
          <a:p>
            <a:pPr algn="ctr"/>
            <a:r>
              <a:rPr lang="nl-BE" b="0" dirty="0">
                <a:solidFill>
                  <a:srgbClr val="002A57"/>
                </a:solidFill>
                <a:effectLst/>
                <a:latin typeface="Lucida Sans" panose="020B0602030504020204" pitchFamily="34" charset="0"/>
              </a:rPr>
              <a:t>Bijschrift foto</a:t>
            </a:r>
          </a:p>
        </p:txBody>
      </p:sp>
      <p:sp>
        <p:nvSpPr>
          <p:cNvPr id="19" name="Tijdelijke aanduiding voor afbeelding 18">
            <a:extLst>
              <a:ext uri="{FF2B5EF4-FFF2-40B4-BE49-F238E27FC236}">
                <a16:creationId xmlns:a16="http://schemas.microsoft.com/office/drawing/2014/main" id="{87020143-ACBD-42F9-8933-B9A55A9297E1}"/>
              </a:ext>
            </a:extLst>
          </p:cNvPr>
          <p:cNvSpPr>
            <a:spLocks noGrp="1"/>
          </p:cNvSpPr>
          <p:nvPr>
            <p:ph type="pic" sz="quarter" idx="10"/>
          </p:nvPr>
        </p:nvSpPr>
        <p:spPr>
          <a:xfrm>
            <a:off x="777825" y="1639249"/>
            <a:ext cx="4964214" cy="3451225"/>
          </a:xfrm>
          <a:solidFill>
            <a:srgbClr val="0069B4"/>
          </a:solidFill>
          <a:ln>
            <a:noFill/>
          </a:ln>
          <a:scene3d>
            <a:camera prst="orthographicFront">
              <a:rot lat="0" lon="0" rev="0"/>
            </a:camera>
            <a:lightRig rig="threePt" dir="t"/>
          </a:scene3d>
        </p:spPr>
        <p:txBody>
          <a:bodyPr/>
          <a:lstStyle>
            <a:lvl1pPr marL="0" indent="0">
              <a:buNone/>
              <a:defRPr/>
            </a:lvl1pPr>
          </a:lstStyle>
          <a:p>
            <a:r>
              <a:rPr lang="nl-NL"/>
              <a:t>Klik op het pictogram als u een afbeelding wilt toevoegen</a:t>
            </a:r>
            <a:endParaRPr lang="nl-BE" dirty="0"/>
          </a:p>
        </p:txBody>
      </p:sp>
      <p:sp>
        <p:nvSpPr>
          <p:cNvPr id="20" name="Tijdelijke aanduiding voor afbeelding 18">
            <a:extLst>
              <a:ext uri="{FF2B5EF4-FFF2-40B4-BE49-F238E27FC236}">
                <a16:creationId xmlns:a16="http://schemas.microsoft.com/office/drawing/2014/main" id="{6DF262D1-993E-C230-55D5-D254AA70A0D0}"/>
              </a:ext>
            </a:extLst>
          </p:cNvPr>
          <p:cNvSpPr>
            <a:spLocks noGrp="1"/>
          </p:cNvSpPr>
          <p:nvPr>
            <p:ph type="pic" sz="quarter" idx="11"/>
          </p:nvPr>
        </p:nvSpPr>
        <p:spPr>
          <a:xfrm>
            <a:off x="6449963" y="1639248"/>
            <a:ext cx="4868516" cy="3451225"/>
          </a:xfrm>
          <a:solidFill>
            <a:srgbClr val="0069B4"/>
          </a:solidFill>
          <a:ln>
            <a:noFill/>
          </a:ln>
          <a:effectLst/>
          <a:scene3d>
            <a:camera prst="orthographicFront">
              <a:rot lat="0" lon="0" rev="0"/>
            </a:camera>
            <a:lightRig rig="threePt" dir="t"/>
          </a:scene3d>
        </p:spPr>
        <p:txBody>
          <a:bodyPr/>
          <a:lstStyle>
            <a:lvl1pPr marL="0" indent="0">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2755452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518A6EB-7C08-2861-668D-048A6C725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id="{2D683695-531A-DC09-A559-353F2774EF3E}"/>
              </a:ext>
            </a:extLst>
          </p:cNvPr>
          <p:cNvSpPr>
            <a:spLocks noGrp="1"/>
          </p:cNvSpPr>
          <p:nvPr>
            <p:ph type="body" idx="1"/>
          </p:nvPr>
        </p:nvSpPr>
        <p:spPr>
          <a:xfrm>
            <a:off x="838200" y="1825625"/>
            <a:ext cx="10515600" cy="4383586"/>
          </a:xfrm>
          <a:prstGeom prst="rect">
            <a:avLst/>
          </a:prstGeom>
        </p:spPr>
        <p:txBody>
          <a:bodyPr vert="horz" lIns="91440" tIns="45720" rIns="91440" bIns="45720" rtlCol="0">
            <a:normAutofit/>
          </a:bodyPr>
          <a:lstStyle/>
          <a:p>
            <a:pPr lvl="0"/>
            <a:r>
              <a:rPr lang="nl-NL" dirty="0"/>
              <a:t>Dit is opsomming</a:t>
            </a:r>
          </a:p>
          <a:p>
            <a:pPr lvl="1"/>
            <a:r>
              <a:rPr lang="nl-NL" dirty="0"/>
              <a:t>Tweede niveau</a:t>
            </a:r>
          </a:p>
          <a:p>
            <a:pPr lvl="2"/>
            <a:r>
              <a:rPr lang="nl-NL" dirty="0"/>
              <a:t>Derde niveau</a:t>
            </a:r>
          </a:p>
          <a:p>
            <a:pPr lvl="3"/>
            <a:r>
              <a:rPr lang="nl-NL" dirty="0"/>
              <a:t>Vierde niveau</a:t>
            </a:r>
          </a:p>
          <a:p>
            <a:pPr lvl="4"/>
            <a:r>
              <a:rPr lang="nl-NL" dirty="0"/>
              <a:t>Vijfde niveau</a:t>
            </a:r>
          </a:p>
          <a:p>
            <a:pPr lvl="0"/>
            <a:endParaRPr lang="nl-BE" dirty="0"/>
          </a:p>
        </p:txBody>
      </p:sp>
      <p:sp>
        <p:nvSpPr>
          <p:cNvPr id="4" name="Tijdelijke aanduiding voor datum 3">
            <a:extLst>
              <a:ext uri="{FF2B5EF4-FFF2-40B4-BE49-F238E27FC236}">
                <a16:creationId xmlns:a16="http://schemas.microsoft.com/office/drawing/2014/main" id="{D92CFA0D-B410-0185-9FD4-0B15B28B91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BF634-58C7-4A96-910D-F696E8606ED5}" type="datetime1">
              <a:rPr lang="nl-BE" smtClean="0"/>
              <a:t>24/09/2024</a:t>
            </a:fld>
            <a:endParaRPr lang="nl-BE"/>
          </a:p>
        </p:txBody>
      </p:sp>
      <p:sp>
        <p:nvSpPr>
          <p:cNvPr id="5" name="Tijdelijke aanduiding voor voettekst 4">
            <a:extLst>
              <a:ext uri="{FF2B5EF4-FFF2-40B4-BE49-F238E27FC236}">
                <a16:creationId xmlns:a16="http://schemas.microsoft.com/office/drawing/2014/main" id="{8DB80647-5C65-46A5-D1B9-07D9DE588A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dirty="0"/>
          </a:p>
        </p:txBody>
      </p:sp>
      <p:sp>
        <p:nvSpPr>
          <p:cNvPr id="6" name="Tijdelijke aanduiding voor dianummer 5">
            <a:extLst>
              <a:ext uri="{FF2B5EF4-FFF2-40B4-BE49-F238E27FC236}">
                <a16:creationId xmlns:a16="http://schemas.microsoft.com/office/drawing/2014/main" id="{265F5029-AA6F-09E7-2AB3-D55FA05FA1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0CE89-F4B4-4FD1-801C-DC5CE5283CC4}" type="slidenum">
              <a:rPr lang="nl-BE" smtClean="0"/>
              <a:t>‹nr.›</a:t>
            </a:fld>
            <a:endParaRPr lang="nl-BE"/>
          </a:p>
        </p:txBody>
      </p:sp>
    </p:spTree>
    <p:extLst>
      <p:ext uri="{BB962C8B-B14F-4D97-AF65-F5344CB8AC3E}">
        <p14:creationId xmlns:p14="http://schemas.microsoft.com/office/powerpoint/2010/main" val="304791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60" r:id="rId12"/>
    <p:sldLayoutId id="2147483649" r:id="rId13"/>
    <p:sldLayoutId id="2147483650" r:id="rId14"/>
    <p:sldLayoutId id="2147483651" r:id="rId15"/>
    <p:sldLayoutId id="2147483652" r:id="rId16"/>
    <p:sldLayoutId id="2147483653" r:id="rId17"/>
    <p:sldLayoutId id="2147483654" r:id="rId18"/>
    <p:sldLayoutId id="2147483655" r:id="rId19"/>
    <p:sldLayoutId id="2147483656" r:id="rId20"/>
    <p:sldLayoutId id="2147483657" r:id="rId21"/>
    <p:sldLayoutId id="2147483658" r:id="rId22"/>
    <p:sldLayoutId id="2147483659" r:id="rId23"/>
  </p:sldLayoutIdLst>
  <p:hf sldNum="0" hdr="0" ftr="0" dt="0"/>
  <p:txStyles>
    <p:titleStyle>
      <a:lvl1pPr algn="l" defTabSz="914400" rtl="0" eaLnBrk="1" latinLnBrk="0" hangingPunct="1">
        <a:lnSpc>
          <a:spcPct val="90000"/>
        </a:lnSpc>
        <a:spcBef>
          <a:spcPct val="0"/>
        </a:spcBef>
        <a:buNone/>
        <a:defRPr sz="2800" kern="1200">
          <a:solidFill>
            <a:srgbClr val="0069B4"/>
          </a:solidFill>
          <a:latin typeface="Lucida Sans" panose="020B0602030504020204" pitchFamily="34" charset="0"/>
          <a:ea typeface="+mj-ea"/>
          <a:cs typeface="+mj-cs"/>
        </a:defRPr>
      </a:lvl1pPr>
    </p:titleStyle>
    <p:body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www.halle.be/melding" TargetMode="External"/><Relationship Id="rId2"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9.jpeg"/><Relationship Id="rId4" Type="http://schemas.openxmlformats.org/officeDocument/2006/relationships/hyperlink" Target="mailto:info@halle.b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60884-4240-DF1D-DAA8-FE0A6307C75D}"/>
              </a:ext>
            </a:extLst>
          </p:cNvPr>
          <p:cNvSpPr>
            <a:spLocks noGrp="1"/>
          </p:cNvSpPr>
          <p:nvPr>
            <p:ph type="ctrTitle"/>
          </p:nvPr>
        </p:nvSpPr>
        <p:spPr/>
        <p:txBody>
          <a:bodyPr>
            <a:normAutofit/>
          </a:bodyPr>
          <a:lstStyle/>
          <a:p>
            <a:r>
              <a:rPr lang="nl-BE" sz="4800" b="1" dirty="0">
                <a:solidFill>
                  <a:srgbClr val="1F7CC0"/>
                </a:solidFill>
                <a:latin typeface="Arial" pitchFamily="34" charset="0"/>
                <a:cs typeface="Arial" pitchFamily="34" charset="0"/>
              </a:rPr>
              <a:t>Heerweg</a:t>
            </a:r>
          </a:p>
        </p:txBody>
      </p:sp>
      <p:sp>
        <p:nvSpPr>
          <p:cNvPr id="3" name="Ondertitel 2">
            <a:extLst>
              <a:ext uri="{FF2B5EF4-FFF2-40B4-BE49-F238E27FC236}">
                <a16:creationId xmlns:a16="http://schemas.microsoft.com/office/drawing/2014/main" id="{7367C99E-1949-255B-8706-633291507AB5}"/>
              </a:ext>
            </a:extLst>
          </p:cNvPr>
          <p:cNvSpPr>
            <a:spLocks noGrp="1"/>
          </p:cNvSpPr>
          <p:nvPr>
            <p:ph type="subTitle" idx="1"/>
          </p:nvPr>
        </p:nvSpPr>
        <p:spPr>
          <a:xfrm>
            <a:off x="1524000" y="3602038"/>
            <a:ext cx="9144000" cy="575679"/>
          </a:xfrm>
        </p:spPr>
        <p:txBody>
          <a:bodyPr/>
          <a:lstStyle/>
          <a:p>
            <a:r>
              <a:rPr lang="nl-BE" sz="2800" b="1" dirty="0">
                <a:solidFill>
                  <a:srgbClr val="5BC5F2"/>
                </a:solidFill>
                <a:latin typeface="Arial" pitchFamily="34" charset="0"/>
                <a:cs typeface="Arial" pitchFamily="34" charset="0"/>
              </a:rPr>
              <a:t>Infoavond 24 september 2024</a:t>
            </a:r>
          </a:p>
        </p:txBody>
      </p:sp>
      <p:pic>
        <p:nvPicPr>
          <p:cNvPr id="1026" name="Picture 2" descr="Nieuw logo voor de stad Halle | Ring TV | Jouw zender, Jouw nieuws">
            <a:extLst>
              <a:ext uri="{FF2B5EF4-FFF2-40B4-BE49-F238E27FC236}">
                <a16:creationId xmlns:a16="http://schemas.microsoft.com/office/drawing/2014/main" id="{14D05A67-7467-01D2-96B6-6D838307E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551" y="4977377"/>
            <a:ext cx="2290185" cy="1516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ome | Farys">
            <a:extLst>
              <a:ext uri="{FF2B5EF4-FFF2-40B4-BE49-F238E27FC236}">
                <a16:creationId xmlns:a16="http://schemas.microsoft.com/office/drawing/2014/main" id="{A8544A98-A0D6-5567-8410-0C5DE2FCB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16" y="5435265"/>
            <a:ext cx="2029862" cy="706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orré -Behaegel | Bedrijf">
            <a:extLst>
              <a:ext uri="{FF2B5EF4-FFF2-40B4-BE49-F238E27FC236}">
                <a16:creationId xmlns:a16="http://schemas.microsoft.com/office/drawing/2014/main" id="{17BA761D-4C6C-9C05-DE1E-E25626B58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586" y="5540964"/>
            <a:ext cx="3114763" cy="3893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weco Nederland - Wikipedia">
            <a:extLst>
              <a:ext uri="{FF2B5EF4-FFF2-40B4-BE49-F238E27FC236}">
                <a16:creationId xmlns:a16="http://schemas.microsoft.com/office/drawing/2014/main" id="{7380DFB1-9C47-6904-280B-ECB4D0296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705" y="4791043"/>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36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Plannen wegenis</a:t>
            </a:r>
          </a:p>
        </p:txBody>
      </p:sp>
      <p:pic>
        <p:nvPicPr>
          <p:cNvPr id="5" name="Picture 4" descr="Sweco Nederland - Wikipedia">
            <a:extLst>
              <a:ext uri="{FF2B5EF4-FFF2-40B4-BE49-F238E27FC236}">
                <a16:creationId xmlns:a16="http://schemas.microsoft.com/office/drawing/2014/main" id="{D0B29BC4-5FAB-A9B1-28CF-E2A042EA8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566"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42295B04-F811-7117-8806-C452B408A156}"/>
              </a:ext>
            </a:extLst>
          </p:cNvPr>
          <p:cNvPicPr>
            <a:picLocks noChangeAspect="1"/>
          </p:cNvPicPr>
          <p:nvPr/>
        </p:nvPicPr>
        <p:blipFill>
          <a:blip r:embed="rId4"/>
          <a:stretch>
            <a:fillRect/>
          </a:stretch>
        </p:blipFill>
        <p:spPr>
          <a:xfrm>
            <a:off x="0" y="2414311"/>
            <a:ext cx="12192000" cy="2029378"/>
          </a:xfrm>
          <a:prstGeom prst="rect">
            <a:avLst/>
          </a:prstGeom>
        </p:spPr>
      </p:pic>
    </p:spTree>
    <p:extLst>
      <p:ext uri="{BB962C8B-B14F-4D97-AF65-F5344CB8AC3E}">
        <p14:creationId xmlns:p14="http://schemas.microsoft.com/office/powerpoint/2010/main" val="402040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822AC-A481-DDBC-B544-16D8D8051A88}"/>
              </a:ext>
            </a:extLst>
          </p:cNvPr>
          <p:cNvSpPr>
            <a:spLocks noGrp="1"/>
          </p:cNvSpPr>
          <p:nvPr>
            <p:ph type="title"/>
          </p:nvPr>
        </p:nvSpPr>
        <p:spPr/>
        <p:txBody>
          <a:bodyPr>
            <a:normAutofit fontScale="90000"/>
          </a:bodyPr>
          <a:lstStyle/>
          <a:p>
            <a:r>
              <a:rPr lang="nl-BE" sz="4000" dirty="0"/>
              <a:t>DOM 068/13/000-z</a:t>
            </a:r>
            <a:br>
              <a:rPr lang="nl-BE" sz="4000" dirty="0"/>
            </a:br>
            <a:r>
              <a:rPr lang="nl-BE" sz="4000" dirty="0"/>
              <a:t>Heerweg Halle</a:t>
            </a:r>
            <a:br>
              <a:rPr lang="nl-BE" sz="4000" dirty="0"/>
            </a:br>
            <a:endParaRPr lang="nl-BE" dirty="0"/>
          </a:p>
        </p:txBody>
      </p:sp>
      <p:sp>
        <p:nvSpPr>
          <p:cNvPr id="3" name="Tijdelijke aanduiding voor tekst 2">
            <a:extLst>
              <a:ext uri="{FF2B5EF4-FFF2-40B4-BE49-F238E27FC236}">
                <a16:creationId xmlns:a16="http://schemas.microsoft.com/office/drawing/2014/main" id="{A2E716F5-12B5-B5E9-661A-1E38AAFF5A5B}"/>
              </a:ext>
            </a:extLst>
          </p:cNvPr>
          <p:cNvSpPr>
            <a:spLocks noGrp="1"/>
          </p:cNvSpPr>
          <p:nvPr>
            <p:ph type="body" sz="quarter" idx="10"/>
          </p:nvPr>
        </p:nvSpPr>
        <p:spPr/>
        <p:txBody>
          <a:bodyPr/>
          <a:lstStyle/>
          <a:p>
            <a:r>
              <a:rPr lang="nl-BE" dirty="0"/>
              <a:t>Toelichting</a:t>
            </a:r>
            <a:r>
              <a:rPr lang="nl-NL" dirty="0"/>
              <a:t> afkoppelingswerken naar aanleiding van geplande wegenis- en rioleringswerken </a:t>
            </a:r>
            <a:endParaRPr lang="nl-BE" dirty="0"/>
          </a:p>
          <a:p>
            <a:endParaRPr lang="nl-BE" dirty="0"/>
          </a:p>
        </p:txBody>
      </p:sp>
    </p:spTree>
    <p:extLst>
      <p:ext uri="{BB962C8B-B14F-4D97-AF65-F5344CB8AC3E}">
        <p14:creationId xmlns:p14="http://schemas.microsoft.com/office/powerpoint/2010/main" val="396479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822AC-A481-DDBC-B544-16D8D8051A88}"/>
              </a:ext>
            </a:extLst>
          </p:cNvPr>
          <p:cNvSpPr>
            <a:spLocks noGrp="1"/>
          </p:cNvSpPr>
          <p:nvPr>
            <p:ph type="title"/>
          </p:nvPr>
        </p:nvSpPr>
        <p:spPr/>
        <p:txBody>
          <a:bodyPr>
            <a:normAutofit fontScale="90000"/>
          </a:bodyPr>
          <a:lstStyle/>
          <a:p>
            <a:r>
              <a:rPr lang="nl-BE" sz="4000" dirty="0"/>
              <a:t>DOM 068/09/026</a:t>
            </a:r>
            <a:br>
              <a:rPr lang="nl-BE" sz="4000" dirty="0"/>
            </a:br>
            <a:r>
              <a:rPr lang="nl-BE" sz="4000" dirty="0" err="1"/>
              <a:t>Jacminstraat</a:t>
            </a:r>
            <a:r>
              <a:rPr lang="nl-BE" sz="4000" dirty="0"/>
              <a:t>-Halle</a:t>
            </a:r>
            <a:br>
              <a:rPr lang="nl-BE" sz="4000" dirty="0"/>
            </a:br>
            <a:endParaRPr lang="nl-BE" dirty="0"/>
          </a:p>
        </p:txBody>
      </p:sp>
      <p:sp>
        <p:nvSpPr>
          <p:cNvPr id="3" name="Tijdelijke aanduiding voor tekst 2">
            <a:extLst>
              <a:ext uri="{FF2B5EF4-FFF2-40B4-BE49-F238E27FC236}">
                <a16:creationId xmlns:a16="http://schemas.microsoft.com/office/drawing/2014/main" id="{A2E716F5-12B5-B5E9-661A-1E38AAFF5A5B}"/>
              </a:ext>
            </a:extLst>
          </p:cNvPr>
          <p:cNvSpPr>
            <a:spLocks noGrp="1"/>
          </p:cNvSpPr>
          <p:nvPr>
            <p:ph type="body" sz="quarter" idx="10"/>
          </p:nvPr>
        </p:nvSpPr>
        <p:spPr/>
        <p:txBody>
          <a:bodyPr/>
          <a:lstStyle/>
          <a:p>
            <a:r>
              <a:rPr lang="nl-BE" dirty="0"/>
              <a:t>Toelichting</a:t>
            </a:r>
            <a:r>
              <a:rPr lang="nl-NL" dirty="0"/>
              <a:t> afkoppelingswerken naar aanleiding van geplande wegenis- en rioleringswerken </a:t>
            </a:r>
            <a:endParaRPr lang="nl-BE" dirty="0"/>
          </a:p>
          <a:p>
            <a:endParaRPr lang="nl-BE" dirty="0"/>
          </a:p>
        </p:txBody>
      </p:sp>
      <p:pic>
        <p:nvPicPr>
          <p:cNvPr id="4" name="Regenwater afkoppelen-ALL">
            <a:hlinkClick r:id="" action="ppaction://media"/>
            <a:extLst>
              <a:ext uri="{FF2B5EF4-FFF2-40B4-BE49-F238E27FC236}">
                <a16:creationId xmlns:a16="http://schemas.microsoft.com/office/drawing/2014/main" id="{B97FAEA4-86A4-EF57-AC56-7447682647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3319" y="443345"/>
            <a:ext cx="8408916" cy="5429982"/>
          </a:xfrm>
          <a:prstGeom prst="rect">
            <a:avLst/>
          </a:prstGeom>
        </p:spPr>
      </p:pic>
    </p:spTree>
    <p:extLst>
      <p:ext uri="{BB962C8B-B14F-4D97-AF65-F5344CB8AC3E}">
        <p14:creationId xmlns:p14="http://schemas.microsoft.com/office/powerpoint/2010/main" val="21960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623F829-BBE9-B7D5-A7C3-5EDDBD7A7BE6}"/>
              </a:ext>
            </a:extLst>
          </p:cNvPr>
          <p:cNvSpPr>
            <a:spLocks noGrp="1"/>
          </p:cNvSpPr>
          <p:nvPr>
            <p:ph sz="quarter" idx="13"/>
          </p:nvPr>
        </p:nvSpPr>
        <p:spPr/>
        <p:txBody>
          <a:bodyPr/>
          <a:lstStyle/>
          <a:p>
            <a:pPr marL="0" indent="0">
              <a:buNone/>
            </a:pPr>
            <a:r>
              <a:rPr lang="nl-BE" dirty="0"/>
              <a:t>Heerweg</a:t>
            </a:r>
          </a:p>
          <a:p>
            <a:pPr marL="0" indent="0">
              <a:buNone/>
            </a:pPr>
            <a:endParaRPr lang="nl-BE" dirty="0"/>
          </a:p>
          <a:p>
            <a:pPr eaLnBrk="1" hangingPunct="1">
              <a:spcBef>
                <a:spcPct val="0"/>
              </a:spcBef>
              <a:buFontTx/>
              <a:buNone/>
            </a:pPr>
            <a:endParaRPr lang="nl-BE" altLang="en-US" sz="1800" b="1" i="1" dirty="0">
              <a:latin typeface="Lucida Sans" panose="020B0602030504020204" pitchFamily="34" charset="0"/>
            </a:endParaRPr>
          </a:p>
          <a:p>
            <a:pPr lvl="1" eaLnBrk="1" hangingPunct="1">
              <a:lnSpc>
                <a:spcPct val="250000"/>
              </a:lnSpc>
              <a:spcBef>
                <a:spcPct val="0"/>
              </a:spcBef>
              <a:buFont typeface="Wingdings" pitchFamily="2" charset="2"/>
              <a:buChar char="§"/>
            </a:pPr>
            <a:r>
              <a:rPr lang="nl-BE" altLang="en-US" sz="2000" dirty="0"/>
              <a:t>Stappenplan afkoppelen</a:t>
            </a:r>
            <a:endParaRPr lang="nl-BE" altLang="en-US" sz="2000" dirty="0">
              <a:latin typeface="Lucida Sans" panose="020B0602030504020204" pitchFamily="34" charset="0"/>
            </a:endParaRPr>
          </a:p>
          <a:p>
            <a:pPr lvl="1" eaLnBrk="1" hangingPunct="1">
              <a:lnSpc>
                <a:spcPct val="250000"/>
              </a:lnSpc>
              <a:spcBef>
                <a:spcPct val="0"/>
              </a:spcBef>
              <a:buFont typeface="Wingdings" pitchFamily="2" charset="2"/>
              <a:buChar char="§"/>
            </a:pPr>
            <a:r>
              <a:rPr lang="nl-BE" altLang="en-US" sz="2000" dirty="0">
                <a:latin typeface="Lucida Sans" panose="020B0602030504020204" pitchFamily="34" charset="0"/>
              </a:rPr>
              <a:t>Aandachtspunten</a:t>
            </a:r>
          </a:p>
          <a:p>
            <a:pPr marL="0" indent="0">
              <a:buNone/>
            </a:pPr>
            <a:endParaRPr lang="nl-BE" dirty="0"/>
          </a:p>
        </p:txBody>
      </p:sp>
    </p:spTree>
    <p:extLst>
      <p:ext uri="{BB962C8B-B14F-4D97-AF65-F5344CB8AC3E}">
        <p14:creationId xmlns:p14="http://schemas.microsoft.com/office/powerpoint/2010/main" val="364383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49C9946-73FA-31E9-8F46-8D0D0B7F635A}"/>
              </a:ext>
            </a:extLst>
          </p:cNvPr>
          <p:cNvSpPr>
            <a:spLocks noGrp="1"/>
          </p:cNvSpPr>
          <p:nvPr>
            <p:ph type="title"/>
          </p:nvPr>
        </p:nvSpPr>
        <p:spPr/>
        <p:txBody>
          <a:bodyPr>
            <a:normAutofit/>
          </a:bodyPr>
          <a:lstStyle/>
          <a:p>
            <a:r>
              <a:rPr lang="nl-BE" dirty="0"/>
              <a:t>Heerweg stappenplan afkoppelen</a:t>
            </a:r>
          </a:p>
        </p:txBody>
      </p:sp>
      <p:sp>
        <p:nvSpPr>
          <p:cNvPr id="4" name="Tijdelijke aanduiding voor tekst 3">
            <a:extLst>
              <a:ext uri="{FF2B5EF4-FFF2-40B4-BE49-F238E27FC236}">
                <a16:creationId xmlns:a16="http://schemas.microsoft.com/office/drawing/2014/main" id="{ED0A0315-1036-8693-4DD0-DC2515053F56}"/>
              </a:ext>
            </a:extLst>
          </p:cNvPr>
          <p:cNvSpPr>
            <a:spLocks noGrp="1"/>
          </p:cNvSpPr>
          <p:nvPr>
            <p:ph type="body" sz="quarter" idx="10"/>
          </p:nvPr>
        </p:nvSpPr>
        <p:spPr>
          <a:xfrm>
            <a:off x="801266" y="1338163"/>
            <a:ext cx="9903085" cy="4779962"/>
          </a:xfrm>
        </p:spPr>
        <p:txBody>
          <a:bodyPr>
            <a:normAutofit lnSpcReduction="10000"/>
          </a:bodyPr>
          <a:lstStyle/>
          <a:p>
            <a:pPr marL="342900" indent="-342900">
              <a:defRPr/>
            </a:pPr>
            <a:r>
              <a:rPr lang="nl-BE" sz="1800" dirty="0"/>
              <a:t>Opmaak van de afkoppelingsstudie door afkoppelingsdeskundige (werd reeds uitgevoerd)        </a:t>
            </a:r>
          </a:p>
          <a:p>
            <a:pPr marL="342900" indent="-342900">
              <a:buNone/>
              <a:defRPr/>
            </a:pPr>
            <a:r>
              <a:rPr lang="nl-BE" sz="1800" dirty="0"/>
              <a:t>	</a:t>
            </a:r>
          </a:p>
          <a:p>
            <a:pPr marL="342900" indent="-342900">
              <a:buNone/>
              <a:defRPr/>
            </a:pPr>
            <a:r>
              <a:rPr lang="nl-BE" sz="1800" dirty="0"/>
              <a:t>	Eerste fase (uitgevoerd):</a:t>
            </a:r>
          </a:p>
          <a:p>
            <a:pPr marL="742950" lvl="1" indent="-285750">
              <a:buFontTx/>
              <a:buChar char="-"/>
              <a:defRPr/>
            </a:pPr>
            <a:r>
              <a:rPr lang="nl-BE" sz="1800" dirty="0"/>
              <a:t>Bezoek afkoppelingsdeskundige </a:t>
            </a:r>
          </a:p>
          <a:p>
            <a:pPr marL="742950" lvl="1" indent="-285750">
              <a:buFontTx/>
              <a:buChar char="-"/>
              <a:defRPr/>
            </a:pPr>
            <a:r>
              <a:rPr lang="nl-BE" sz="1800" dirty="0"/>
              <a:t>Inventarisatie bestaande toestand van de private waterafvoer + ontwerp en bijhorende meetstaat op basis van meest economische oplossing voor afkoppeling op privéterrein in samenspraak met eigenaar</a:t>
            </a:r>
            <a:endParaRPr lang="nl-BE" sz="1800" dirty="0">
              <a:solidFill>
                <a:srgbClr val="FF0000"/>
              </a:solidFill>
            </a:endParaRPr>
          </a:p>
          <a:p>
            <a:pPr marL="457200" lvl="1" indent="0">
              <a:buNone/>
              <a:defRPr/>
            </a:pPr>
            <a:r>
              <a:rPr lang="nl-BE" sz="1800" dirty="0"/>
              <a:t>	</a:t>
            </a:r>
          </a:p>
          <a:p>
            <a:pPr marL="342900" indent="-342900">
              <a:buNone/>
              <a:defRPr/>
            </a:pPr>
            <a:r>
              <a:rPr lang="nl-BE" sz="1800" dirty="0"/>
              <a:t>	Tweede fase:</a:t>
            </a:r>
          </a:p>
          <a:p>
            <a:pPr marL="742950" lvl="1" indent="-285750">
              <a:buFontTx/>
              <a:buChar char="-"/>
              <a:defRPr/>
            </a:pPr>
            <a:r>
              <a:rPr lang="nl-BE" sz="1800" dirty="0"/>
              <a:t>Engagement in de vorm van een afkoppelingsovereenkomst met de eigenaar </a:t>
            </a:r>
          </a:p>
          <a:p>
            <a:pPr marL="742950" lvl="1" indent="-285750">
              <a:buFontTx/>
              <a:buChar char="-"/>
              <a:defRPr/>
            </a:pPr>
            <a:r>
              <a:rPr lang="nl-BE" sz="1800" dirty="0"/>
              <a:t>2 exemplaren waarvan 1 exemplaar ondertekend terugsturen bij akkoord</a:t>
            </a:r>
            <a:endParaRPr lang="nl-NL" sz="1800" dirty="0"/>
          </a:p>
          <a:p>
            <a:endParaRPr lang="nl-BE" dirty="0"/>
          </a:p>
        </p:txBody>
      </p:sp>
    </p:spTree>
    <p:extLst>
      <p:ext uri="{BB962C8B-B14F-4D97-AF65-F5344CB8AC3E}">
        <p14:creationId xmlns:p14="http://schemas.microsoft.com/office/powerpoint/2010/main" val="2486869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49C9946-73FA-31E9-8F46-8D0D0B7F635A}"/>
              </a:ext>
            </a:extLst>
          </p:cNvPr>
          <p:cNvSpPr>
            <a:spLocks noGrp="1"/>
          </p:cNvSpPr>
          <p:nvPr>
            <p:ph type="title"/>
          </p:nvPr>
        </p:nvSpPr>
        <p:spPr/>
        <p:txBody>
          <a:bodyPr>
            <a:normAutofit fontScale="90000"/>
          </a:bodyPr>
          <a:lstStyle/>
          <a:p>
            <a:r>
              <a:rPr lang="nl-BE" dirty="0"/>
              <a:t>Heerweg</a:t>
            </a:r>
            <a:br>
              <a:rPr lang="nl-BE" dirty="0"/>
            </a:br>
            <a:r>
              <a:rPr lang="nl-BE" dirty="0"/>
              <a:t>stappenplan afkoppelen (2)</a:t>
            </a:r>
          </a:p>
        </p:txBody>
      </p:sp>
      <p:sp>
        <p:nvSpPr>
          <p:cNvPr id="4" name="Tijdelijke aanduiding voor tekst 3">
            <a:extLst>
              <a:ext uri="{FF2B5EF4-FFF2-40B4-BE49-F238E27FC236}">
                <a16:creationId xmlns:a16="http://schemas.microsoft.com/office/drawing/2014/main" id="{ED0A0315-1036-8693-4DD0-DC2515053F56}"/>
              </a:ext>
            </a:extLst>
          </p:cNvPr>
          <p:cNvSpPr>
            <a:spLocks noGrp="1"/>
          </p:cNvSpPr>
          <p:nvPr>
            <p:ph type="body" sz="quarter" idx="10"/>
          </p:nvPr>
        </p:nvSpPr>
        <p:spPr>
          <a:xfrm>
            <a:off x="801266" y="1338163"/>
            <a:ext cx="10515599" cy="4779962"/>
          </a:xfrm>
        </p:spPr>
        <p:txBody>
          <a:bodyPr>
            <a:normAutofit fontScale="77500" lnSpcReduction="20000"/>
          </a:bodyPr>
          <a:lstStyle/>
          <a:p>
            <a:pPr>
              <a:defRPr/>
            </a:pPr>
            <a:r>
              <a:rPr lang="nl-BE" altLang="en-US" sz="2300" b="0" dirty="0"/>
              <a:t>Uitvoering afkoppelingswerken :</a:t>
            </a:r>
          </a:p>
          <a:p>
            <a:pPr lvl="2">
              <a:defRPr/>
            </a:pPr>
            <a:r>
              <a:rPr lang="nl-BE" altLang="en-US" sz="2300" b="0" dirty="0"/>
              <a:t>Door de eigenaar zelf of door eigenaar aangestelde aannemer</a:t>
            </a:r>
          </a:p>
          <a:p>
            <a:pPr>
              <a:buNone/>
              <a:defRPr/>
            </a:pPr>
            <a:endParaRPr lang="nl-BE" altLang="en-US" sz="2300" b="0" dirty="0">
              <a:solidFill>
                <a:srgbClr val="FF0000"/>
              </a:solidFill>
            </a:endParaRPr>
          </a:p>
          <a:p>
            <a:pPr lvl="2">
              <a:defRPr/>
            </a:pPr>
            <a:r>
              <a:rPr lang="nl-BE" altLang="en-US" sz="2300" b="0" dirty="0">
                <a:solidFill>
                  <a:schemeClr val="tx1"/>
                </a:solidFill>
              </a:rPr>
              <a:t>Aandachtspunten/ timing:</a:t>
            </a:r>
          </a:p>
          <a:p>
            <a:pPr lvl="2">
              <a:defRPr/>
            </a:pPr>
            <a:r>
              <a:rPr lang="nl-BE" altLang="en-US" sz="2300" b="0" dirty="0"/>
              <a:t>Afkoppelingswerken uit te voeren vóór het einde der werken op openbaar domein</a:t>
            </a:r>
          </a:p>
          <a:p>
            <a:pPr lvl="2">
              <a:defRPr/>
            </a:pPr>
            <a:r>
              <a:rPr lang="nl-BE" altLang="en-US" sz="2300" b="0" dirty="0"/>
              <a:t>Eigenaar vraagt de keuring aan na uitvoering van de werken via de afkoppelingsdeskundige </a:t>
            </a:r>
          </a:p>
          <a:p>
            <a:pPr lvl="2">
              <a:defRPr/>
            </a:pPr>
            <a:r>
              <a:rPr lang="nl-BE" altLang="en-US" sz="2300" b="0" dirty="0"/>
              <a:t>Keuring en controle van de uitgevoerde afkoppelingswerken met afgifte van conformiteitsattest door de afkoppelingsdeskundige</a:t>
            </a:r>
          </a:p>
          <a:p>
            <a:pPr lvl="2">
              <a:defRPr/>
            </a:pPr>
            <a:endParaRPr lang="nl-BE" altLang="en-US" sz="2300" b="0" dirty="0"/>
          </a:p>
          <a:p>
            <a:pPr lvl="2"/>
            <a:r>
              <a:rPr lang="nl-BE" altLang="en-US" sz="2400" b="0" dirty="0">
                <a:solidFill>
                  <a:schemeClr val="tx1"/>
                </a:solidFill>
              </a:rPr>
              <a:t>Afkoppelingsstudie – Keuring</a:t>
            </a:r>
          </a:p>
          <a:p>
            <a:pPr lvl="2">
              <a:buFont typeface="Arial" panose="020B0604020202020204" pitchFamily="34" charset="0"/>
              <a:buChar char="•"/>
            </a:pPr>
            <a:r>
              <a:rPr lang="nl-BE" altLang="en-US" sz="2400" b="0" dirty="0"/>
              <a:t>Voor 100% gedragen door de stad Halle via </a:t>
            </a:r>
            <a:r>
              <a:rPr lang="nl-BE" altLang="en-US" sz="2400" b="0" dirty="0" err="1"/>
              <a:t>Farys</a:t>
            </a:r>
            <a:endParaRPr lang="nl-BE" altLang="en-US" sz="2400" b="0" dirty="0"/>
          </a:p>
          <a:p>
            <a:pPr lvl="2">
              <a:defRPr/>
            </a:pPr>
            <a:endParaRPr lang="nl-BE" altLang="en-US" sz="2300" b="0" dirty="0"/>
          </a:p>
          <a:p>
            <a:endParaRPr lang="nl-BE" dirty="0"/>
          </a:p>
        </p:txBody>
      </p:sp>
    </p:spTree>
    <p:extLst>
      <p:ext uri="{BB962C8B-B14F-4D97-AF65-F5344CB8AC3E}">
        <p14:creationId xmlns:p14="http://schemas.microsoft.com/office/powerpoint/2010/main" val="3137290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49C9946-73FA-31E9-8F46-8D0D0B7F635A}"/>
              </a:ext>
            </a:extLst>
          </p:cNvPr>
          <p:cNvSpPr>
            <a:spLocks noGrp="1"/>
          </p:cNvSpPr>
          <p:nvPr>
            <p:ph type="title"/>
          </p:nvPr>
        </p:nvSpPr>
        <p:spPr/>
        <p:txBody>
          <a:bodyPr>
            <a:normAutofit fontScale="90000"/>
          </a:bodyPr>
          <a:lstStyle/>
          <a:p>
            <a:r>
              <a:rPr lang="nl-BE" dirty="0"/>
              <a:t>Heerweg</a:t>
            </a:r>
            <a:br>
              <a:rPr lang="nl-BE" dirty="0"/>
            </a:br>
            <a:r>
              <a:rPr lang="nl-BE" dirty="0"/>
              <a:t>Aandachtspunten</a:t>
            </a:r>
          </a:p>
        </p:txBody>
      </p:sp>
      <p:sp>
        <p:nvSpPr>
          <p:cNvPr id="4" name="Tijdelijke aanduiding voor tekst 3">
            <a:extLst>
              <a:ext uri="{FF2B5EF4-FFF2-40B4-BE49-F238E27FC236}">
                <a16:creationId xmlns:a16="http://schemas.microsoft.com/office/drawing/2014/main" id="{ED0A0315-1036-8693-4DD0-DC2515053F56}"/>
              </a:ext>
            </a:extLst>
          </p:cNvPr>
          <p:cNvSpPr>
            <a:spLocks noGrp="1"/>
          </p:cNvSpPr>
          <p:nvPr>
            <p:ph type="body" sz="quarter" idx="10"/>
          </p:nvPr>
        </p:nvSpPr>
        <p:spPr>
          <a:xfrm>
            <a:off x="801266" y="1338163"/>
            <a:ext cx="10515599" cy="5003914"/>
          </a:xfrm>
        </p:spPr>
        <p:txBody>
          <a:bodyPr>
            <a:normAutofit fontScale="92500" lnSpcReduction="10000"/>
          </a:bodyPr>
          <a:lstStyle/>
          <a:p>
            <a:pPr lvl="1">
              <a:defRPr/>
            </a:pPr>
            <a:r>
              <a:rPr lang="nl-BE" altLang="en-US" sz="1700" dirty="0">
                <a:solidFill>
                  <a:srgbClr val="FF0000"/>
                </a:solidFill>
              </a:rPr>
              <a:t>-Aansluitplicht!</a:t>
            </a:r>
            <a:r>
              <a:rPr lang="nl-BE" altLang="en-US" sz="1700" dirty="0"/>
              <a:t> In geval een riolering aanwezig is, dient alle afvalwater hierop aangesloten te worden! Lozing in verliesput is verboden!</a:t>
            </a:r>
          </a:p>
          <a:p>
            <a:pPr lvl="1">
              <a:defRPr/>
            </a:pPr>
            <a:r>
              <a:rPr lang="nl-BE" altLang="en-US" sz="1700" dirty="0"/>
              <a:t>-Ook woningen in de </a:t>
            </a:r>
            <a:r>
              <a:rPr lang="nl-BE" altLang="en-US" sz="1700" dirty="0" err="1"/>
              <a:t>Bergensesteenweg</a:t>
            </a:r>
            <a:r>
              <a:rPr lang="nl-BE" altLang="en-US" sz="1700" dirty="0"/>
              <a:t> die met de tuin grenzen op de Heerweg worden bezocht zodat aansluitingen op de Heerweg kunnen opgespoord worden,</a:t>
            </a:r>
          </a:p>
          <a:p>
            <a:pPr lvl="1">
              <a:defRPr/>
            </a:pPr>
            <a:r>
              <a:rPr lang="nl-BE" altLang="en-US" sz="1700" dirty="0"/>
              <a:t>	</a:t>
            </a:r>
          </a:p>
          <a:p>
            <a:pPr lvl="1">
              <a:spcBef>
                <a:spcPct val="0"/>
              </a:spcBef>
              <a:defRPr/>
            </a:pPr>
            <a:r>
              <a:rPr lang="nl-BE" altLang="en-US" sz="1700" dirty="0"/>
              <a:t>Zuiver afvalwater:-Gevaar op bezinking en aanslibbing!	</a:t>
            </a:r>
          </a:p>
          <a:p>
            <a:pPr lvl="3">
              <a:spcBef>
                <a:spcPct val="0"/>
              </a:spcBef>
              <a:defRPr/>
            </a:pPr>
            <a:r>
              <a:rPr lang="nl-BE" altLang="en-US" sz="1700" dirty="0"/>
              <a:t>	-Minder spoeling met regenwater.</a:t>
            </a:r>
          </a:p>
          <a:p>
            <a:pPr lvl="3">
              <a:spcBef>
                <a:spcPct val="0"/>
              </a:spcBef>
              <a:defRPr/>
            </a:pPr>
            <a:r>
              <a:rPr lang="nl-BE" altLang="en-US" sz="1700" dirty="0"/>
              <a:t>	-Bestaande septische putten blijven behouden.</a:t>
            </a:r>
          </a:p>
          <a:p>
            <a:pPr lvl="3">
              <a:spcBef>
                <a:spcPct val="0"/>
              </a:spcBef>
              <a:defRPr/>
            </a:pPr>
            <a:r>
              <a:rPr lang="nl-BE" altLang="en-US" sz="1700" dirty="0"/>
              <a:t>	-Bij afkoppelingen is het niet verplicht een (nieuwe) septische put te 			plaatsen. Indien gewenst kan de eigenaar een septische put plaatsen op 		eigen kosten.</a:t>
            </a:r>
          </a:p>
          <a:p>
            <a:pPr lvl="3">
              <a:spcBef>
                <a:spcPct val="0"/>
              </a:spcBef>
              <a:defRPr/>
            </a:pPr>
            <a:r>
              <a:rPr lang="nl-BE" altLang="en-US" sz="1700" dirty="0"/>
              <a:t> 	-Voldoende helling voorzien voor de afvoer, richtwaarde 1cm/m.</a:t>
            </a:r>
          </a:p>
          <a:p>
            <a:pPr lvl="1">
              <a:spcBef>
                <a:spcPct val="0"/>
              </a:spcBef>
              <a:defRPr/>
            </a:pPr>
            <a:r>
              <a:rPr lang="nl-BE" altLang="en-US" sz="1700" dirty="0"/>
              <a:t>Straatkolken en terrassen worden op regenwater aangesloten.</a:t>
            </a:r>
          </a:p>
          <a:p>
            <a:pPr lvl="1">
              <a:spcBef>
                <a:spcPct val="0"/>
              </a:spcBef>
              <a:defRPr/>
            </a:pPr>
            <a:endParaRPr lang="nl-NL" sz="1700" dirty="0"/>
          </a:p>
          <a:p>
            <a:pPr lvl="1">
              <a:spcBef>
                <a:spcPct val="0"/>
              </a:spcBef>
              <a:defRPr/>
            </a:pPr>
            <a:r>
              <a:rPr lang="nl-NL" sz="1700" dirty="0"/>
              <a:t>Het grondwaterniveau zal zich herstellen naar de oorspronkelijke toestand. Dit is belangrijk voor </a:t>
            </a:r>
            <a:r>
              <a:rPr lang="nl-NL" sz="1700" b="1" dirty="0"/>
              <a:t>niet-waterdichte kelders</a:t>
            </a:r>
            <a:endParaRPr lang="nl-BE" altLang="en-US" sz="1700" dirty="0"/>
          </a:p>
          <a:p>
            <a:pPr lvl="2">
              <a:buFont typeface="Arial" panose="020B0604020202020204" pitchFamily="34" charset="0"/>
              <a:buChar char="•"/>
            </a:pPr>
            <a:endParaRPr lang="nl-BE" altLang="en-US" sz="1600" b="0" dirty="0">
              <a:latin typeface="Trebuchet MS" pitchFamily="34" charset="0"/>
            </a:endParaRPr>
          </a:p>
          <a:p>
            <a:pPr lvl="2"/>
            <a:endParaRPr lang="nl-BE" altLang="en-US" sz="1600" b="0" dirty="0">
              <a:latin typeface="Trebuchet MS" pitchFamily="34" charset="0"/>
            </a:endParaRPr>
          </a:p>
          <a:p>
            <a:pPr lvl="5">
              <a:buFont typeface="Arial" panose="020B0604020202020204" pitchFamily="34" charset="0"/>
              <a:buChar char="•"/>
            </a:pPr>
            <a:endParaRPr lang="nl-BE" altLang="en-US" dirty="0">
              <a:latin typeface="Trebuchet MS" pitchFamily="34" charset="0"/>
            </a:endParaRPr>
          </a:p>
          <a:p>
            <a:pPr lvl="2"/>
            <a:endParaRPr lang="nl-BE" altLang="en-US" dirty="0">
              <a:latin typeface="Trebuchet MS" pitchFamily="34" charset="0"/>
            </a:endParaRPr>
          </a:p>
          <a:p>
            <a:endParaRPr lang="nl-BE" dirty="0"/>
          </a:p>
        </p:txBody>
      </p:sp>
    </p:spTree>
    <p:extLst>
      <p:ext uri="{BB962C8B-B14F-4D97-AF65-F5344CB8AC3E}">
        <p14:creationId xmlns:p14="http://schemas.microsoft.com/office/powerpoint/2010/main" val="2404521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Uitvoering van de werken</a:t>
            </a:r>
          </a:p>
        </p:txBody>
      </p:sp>
      <p:sp>
        <p:nvSpPr>
          <p:cNvPr id="3" name="Tijdelijke aanduiding voor inhoud 2">
            <a:extLst>
              <a:ext uri="{FF2B5EF4-FFF2-40B4-BE49-F238E27FC236}">
                <a16:creationId xmlns:a16="http://schemas.microsoft.com/office/drawing/2014/main" id="{00B0E70C-CF6D-5D08-155B-EDD50B976C4B}"/>
              </a:ext>
            </a:extLst>
          </p:cNvPr>
          <p:cNvSpPr>
            <a:spLocks noGrp="1"/>
          </p:cNvSpPr>
          <p:nvPr>
            <p:ph idx="1"/>
          </p:nvPr>
        </p:nvSpPr>
        <p:spPr/>
        <p:txBody>
          <a:bodyPr/>
          <a:lstStyle/>
          <a:p>
            <a:r>
              <a:rPr lang="nl-BE" dirty="0">
                <a:solidFill>
                  <a:srgbClr val="5BC5F2"/>
                </a:solidFill>
                <a:latin typeface="Arial" pitchFamily="34" charset="0"/>
                <a:cs typeface="Arial" pitchFamily="34" charset="0"/>
              </a:rPr>
              <a:t>De werken worden uitgevoerd door aannemer Norré-Behaegel</a:t>
            </a:r>
          </a:p>
          <a:p>
            <a:r>
              <a:rPr lang="nl-BE" dirty="0">
                <a:solidFill>
                  <a:srgbClr val="5BC5F2"/>
                </a:solidFill>
                <a:latin typeface="Arial" pitchFamily="34" charset="0"/>
                <a:cs typeface="Arial" pitchFamily="34" charset="0"/>
              </a:rPr>
              <a:t>De werken starten op 4 november, na de herfstvakantie</a:t>
            </a:r>
          </a:p>
          <a:p>
            <a:r>
              <a:rPr lang="nl-BE" dirty="0">
                <a:solidFill>
                  <a:srgbClr val="5BC5F2"/>
                </a:solidFill>
                <a:latin typeface="Arial" pitchFamily="34" charset="0"/>
                <a:cs typeface="Arial" pitchFamily="34" charset="0"/>
              </a:rPr>
              <a:t>3 </a:t>
            </a:r>
            <a:r>
              <a:rPr lang="nl-BE" dirty="0" err="1">
                <a:solidFill>
                  <a:srgbClr val="5BC5F2"/>
                </a:solidFill>
                <a:latin typeface="Arial" pitchFamily="34" charset="0"/>
                <a:cs typeface="Arial" pitchFamily="34" charset="0"/>
              </a:rPr>
              <a:t>fase’s</a:t>
            </a:r>
            <a:r>
              <a:rPr lang="nl-BE" dirty="0">
                <a:solidFill>
                  <a:srgbClr val="5BC5F2"/>
                </a:solidFill>
                <a:latin typeface="Arial" pitchFamily="34" charset="0"/>
                <a:cs typeface="Arial" pitchFamily="34" charset="0"/>
              </a:rPr>
              <a:t> (1a, 1b en 2)</a:t>
            </a:r>
          </a:p>
          <a:p>
            <a:endParaRPr lang="nl-BE" dirty="0">
              <a:solidFill>
                <a:srgbClr val="5BC5F2"/>
              </a:solidFill>
              <a:latin typeface="Arial" pitchFamily="34" charset="0"/>
              <a:cs typeface="Arial" pitchFamily="34" charset="0"/>
            </a:endParaRPr>
          </a:p>
        </p:txBody>
      </p:sp>
      <p:pic>
        <p:nvPicPr>
          <p:cNvPr id="6" name="Picture 2" descr="Norré -Behaegel | Bedrijf">
            <a:extLst>
              <a:ext uri="{FF2B5EF4-FFF2-40B4-BE49-F238E27FC236}">
                <a16:creationId xmlns:a16="http://schemas.microsoft.com/office/drawing/2014/main" id="{D00E6117-03DA-2CC8-B312-78F92AD1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586" y="5732015"/>
            <a:ext cx="3114763" cy="38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Fase 1a </a:t>
            </a:r>
            <a:r>
              <a:rPr lang="nl-BE" sz="2000" dirty="0"/>
              <a:t>(4 november tot Kerstvakantie)</a:t>
            </a:r>
            <a:endParaRPr lang="nl-BE" dirty="0"/>
          </a:p>
        </p:txBody>
      </p:sp>
      <p:pic>
        <p:nvPicPr>
          <p:cNvPr id="6" name="Picture 2" descr="Norré -Behaegel | Bedrijf">
            <a:extLst>
              <a:ext uri="{FF2B5EF4-FFF2-40B4-BE49-F238E27FC236}">
                <a16:creationId xmlns:a16="http://schemas.microsoft.com/office/drawing/2014/main" id="{D00E6117-03DA-2CC8-B312-78F92AD1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586" y="5732015"/>
            <a:ext cx="3114763" cy="389345"/>
          </a:xfrm>
          <a:prstGeom prst="rect">
            <a:avLst/>
          </a:prstGeom>
          <a:noFill/>
          <a:extLst>
            <a:ext uri="{909E8E84-426E-40DD-AFC4-6F175D3DCCD1}">
              <a14:hiddenFill xmlns:a14="http://schemas.microsoft.com/office/drawing/2010/main">
                <a:solidFill>
                  <a:srgbClr val="FFFFFF"/>
                </a:solidFill>
              </a14:hiddenFill>
            </a:ext>
          </a:extLst>
        </p:spPr>
      </p:pic>
      <p:pic>
        <p:nvPicPr>
          <p:cNvPr id="9" name="Tijdelijke aanduiding voor inhoud 8">
            <a:extLst>
              <a:ext uri="{FF2B5EF4-FFF2-40B4-BE49-F238E27FC236}">
                <a16:creationId xmlns:a16="http://schemas.microsoft.com/office/drawing/2014/main" id="{DEA02071-8CD1-26ED-3671-CC5D3DC1BECA}"/>
              </a:ext>
            </a:extLst>
          </p:cNvPr>
          <p:cNvPicPr>
            <a:picLocks noGrp="1" noChangeAspect="1"/>
          </p:cNvPicPr>
          <p:nvPr>
            <p:ph idx="1"/>
          </p:nvPr>
        </p:nvPicPr>
        <p:blipFill>
          <a:blip r:embed="rId3"/>
          <a:stretch>
            <a:fillRect/>
          </a:stretch>
        </p:blipFill>
        <p:spPr>
          <a:xfrm>
            <a:off x="4739780" y="1513009"/>
            <a:ext cx="6865411" cy="3831982"/>
          </a:xfrm>
        </p:spPr>
      </p:pic>
      <p:sp>
        <p:nvSpPr>
          <p:cNvPr id="12" name="Ondertitel 2">
            <a:extLst>
              <a:ext uri="{FF2B5EF4-FFF2-40B4-BE49-F238E27FC236}">
                <a16:creationId xmlns:a16="http://schemas.microsoft.com/office/drawing/2014/main" id="{F0F5697D-4EC6-24A4-F537-AFF371DA9700}"/>
              </a:ext>
            </a:extLst>
          </p:cNvPr>
          <p:cNvSpPr txBox="1">
            <a:spLocks/>
          </p:cNvSpPr>
          <p:nvPr/>
        </p:nvSpPr>
        <p:spPr>
          <a:xfrm>
            <a:off x="838200" y="1999421"/>
            <a:ext cx="3515686"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solidFill>
                  <a:srgbClr val="5BC5F2"/>
                </a:solidFill>
                <a:latin typeface="Arial" pitchFamily="34" charset="0"/>
                <a:cs typeface="Arial" pitchFamily="34" charset="0"/>
              </a:rPr>
              <a:t>Weerstandsstraat afgesloten voor autoverkeer</a:t>
            </a:r>
          </a:p>
          <a:p>
            <a:r>
              <a:rPr lang="nl-BE" sz="1600" dirty="0">
                <a:solidFill>
                  <a:srgbClr val="5BC5F2"/>
                </a:solidFill>
                <a:latin typeface="Arial" pitchFamily="34" charset="0"/>
                <a:cs typeface="Arial" pitchFamily="34" charset="0"/>
              </a:rPr>
              <a:t>Toegang tot de Heerweg via de Noorderstraat</a:t>
            </a:r>
          </a:p>
          <a:p>
            <a:r>
              <a:rPr lang="nl-BE" sz="1600" dirty="0">
                <a:solidFill>
                  <a:srgbClr val="5BC5F2"/>
                </a:solidFill>
                <a:latin typeface="Arial" pitchFamily="34" charset="0"/>
                <a:cs typeface="Arial" pitchFamily="34" charset="0"/>
              </a:rPr>
              <a:t>Heerweg is een </a:t>
            </a:r>
            <a:r>
              <a:rPr lang="nl-BE" sz="1600" dirty="0" err="1">
                <a:solidFill>
                  <a:srgbClr val="5BC5F2"/>
                </a:solidFill>
                <a:latin typeface="Arial" pitchFamily="34" charset="0"/>
                <a:cs typeface="Arial" pitchFamily="34" charset="0"/>
              </a:rPr>
              <a:t>schoolstraat</a:t>
            </a:r>
            <a:r>
              <a:rPr lang="nl-BE" sz="1600" dirty="0">
                <a:solidFill>
                  <a:srgbClr val="5BC5F2"/>
                </a:solidFill>
                <a:latin typeface="Arial" pitchFamily="34" charset="0"/>
                <a:cs typeface="Arial" pitchFamily="34" charset="0"/>
              </a:rPr>
              <a:t> van 8u tot 9u en van 15u tot 16u15. Op woensdag van 11u tot 13u</a:t>
            </a:r>
          </a:p>
          <a:p>
            <a:r>
              <a:rPr lang="nl-BE" sz="1600" dirty="0">
                <a:solidFill>
                  <a:srgbClr val="5BC5F2"/>
                </a:solidFill>
                <a:latin typeface="Arial" pitchFamily="34" charset="0"/>
                <a:cs typeface="Arial" pitchFamily="34" charset="0"/>
              </a:rPr>
              <a:t>Parking aan de Weerstandsstraat nog bereikbaar</a:t>
            </a:r>
          </a:p>
        </p:txBody>
      </p:sp>
    </p:spTree>
    <p:extLst>
      <p:ext uri="{BB962C8B-B14F-4D97-AF65-F5344CB8AC3E}">
        <p14:creationId xmlns:p14="http://schemas.microsoft.com/office/powerpoint/2010/main" val="242285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Fase 1b </a:t>
            </a:r>
            <a:r>
              <a:rPr lang="nl-BE" sz="2000" dirty="0"/>
              <a:t>(van 06/01/2025 tot paasvakantie )</a:t>
            </a:r>
            <a:endParaRPr lang="nl-BE" dirty="0"/>
          </a:p>
        </p:txBody>
      </p:sp>
      <p:pic>
        <p:nvPicPr>
          <p:cNvPr id="6" name="Picture 2" descr="Norré -Behaegel | Bedrijf">
            <a:extLst>
              <a:ext uri="{FF2B5EF4-FFF2-40B4-BE49-F238E27FC236}">
                <a16:creationId xmlns:a16="http://schemas.microsoft.com/office/drawing/2014/main" id="{D00E6117-03DA-2CC8-B312-78F92AD1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586" y="5732015"/>
            <a:ext cx="3114763" cy="389345"/>
          </a:xfrm>
          <a:prstGeom prst="rect">
            <a:avLst/>
          </a:prstGeom>
          <a:noFill/>
          <a:extLst>
            <a:ext uri="{909E8E84-426E-40DD-AFC4-6F175D3DCCD1}">
              <a14:hiddenFill xmlns:a14="http://schemas.microsoft.com/office/drawing/2010/main">
                <a:solidFill>
                  <a:srgbClr val="FFFFFF"/>
                </a:solidFill>
              </a14:hiddenFill>
            </a:ext>
          </a:extLst>
        </p:spPr>
      </p:pic>
      <p:sp>
        <p:nvSpPr>
          <p:cNvPr id="12" name="Ondertitel 2">
            <a:extLst>
              <a:ext uri="{FF2B5EF4-FFF2-40B4-BE49-F238E27FC236}">
                <a16:creationId xmlns:a16="http://schemas.microsoft.com/office/drawing/2014/main" id="{F0F5697D-4EC6-24A4-F537-AFF371DA9700}"/>
              </a:ext>
            </a:extLst>
          </p:cNvPr>
          <p:cNvSpPr txBox="1">
            <a:spLocks/>
          </p:cNvSpPr>
          <p:nvPr/>
        </p:nvSpPr>
        <p:spPr>
          <a:xfrm>
            <a:off x="838200" y="1999421"/>
            <a:ext cx="3515686"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solidFill>
                  <a:srgbClr val="5BC5F2"/>
                </a:solidFill>
                <a:latin typeface="Arial" pitchFamily="34" charset="0"/>
                <a:cs typeface="Arial" pitchFamily="34" charset="0"/>
              </a:rPr>
              <a:t>Weerstandsstraat terug open</a:t>
            </a:r>
          </a:p>
          <a:p>
            <a:r>
              <a:rPr lang="nl-BE" sz="1600" dirty="0">
                <a:solidFill>
                  <a:srgbClr val="5BC5F2"/>
                </a:solidFill>
                <a:latin typeface="Arial" pitchFamily="34" charset="0"/>
                <a:cs typeface="Arial" pitchFamily="34" charset="0"/>
              </a:rPr>
              <a:t>Toegang tot de Heerweg via de Noorderstraat</a:t>
            </a:r>
          </a:p>
          <a:p>
            <a:r>
              <a:rPr lang="nl-BE" sz="1600" dirty="0">
                <a:solidFill>
                  <a:srgbClr val="5BC5F2"/>
                </a:solidFill>
                <a:latin typeface="Arial" pitchFamily="34" charset="0"/>
                <a:cs typeface="Arial" pitchFamily="34" charset="0"/>
              </a:rPr>
              <a:t>Heerweg is een </a:t>
            </a:r>
            <a:r>
              <a:rPr lang="nl-BE" sz="1600" dirty="0" err="1">
                <a:solidFill>
                  <a:srgbClr val="5BC5F2"/>
                </a:solidFill>
                <a:latin typeface="Arial" pitchFamily="34" charset="0"/>
                <a:cs typeface="Arial" pitchFamily="34" charset="0"/>
              </a:rPr>
              <a:t>schoolstraat</a:t>
            </a:r>
            <a:r>
              <a:rPr lang="nl-BE" sz="1600" dirty="0">
                <a:solidFill>
                  <a:srgbClr val="5BC5F2"/>
                </a:solidFill>
                <a:latin typeface="Arial" pitchFamily="34" charset="0"/>
                <a:cs typeface="Arial" pitchFamily="34" charset="0"/>
              </a:rPr>
              <a:t> van 8u tot 9u en van 15u tot 16u15. Op woensdag van 11u tot 13u</a:t>
            </a:r>
          </a:p>
          <a:p>
            <a:r>
              <a:rPr lang="nl-BE" sz="1600" dirty="0">
                <a:solidFill>
                  <a:srgbClr val="5BC5F2"/>
                </a:solidFill>
                <a:latin typeface="Arial" pitchFamily="34" charset="0"/>
                <a:cs typeface="Arial" pitchFamily="34" charset="0"/>
              </a:rPr>
              <a:t>Parking in de Heerweg nog bereikbaar </a:t>
            </a:r>
          </a:p>
        </p:txBody>
      </p:sp>
      <p:pic>
        <p:nvPicPr>
          <p:cNvPr id="7" name="Tijdelijke aanduiding voor inhoud 6" descr="Afbeelding met tekst, diagram, lijn, Lettertype&#10;&#10;Automatisch gegenereerde beschrijving">
            <a:extLst>
              <a:ext uri="{FF2B5EF4-FFF2-40B4-BE49-F238E27FC236}">
                <a16:creationId xmlns:a16="http://schemas.microsoft.com/office/drawing/2014/main" id="{B068DCA8-C663-B01A-43FE-18E455C8EC48}"/>
              </a:ext>
            </a:extLst>
          </p:cNvPr>
          <p:cNvPicPr>
            <a:picLocks noGrp="1" noChangeAspect="1"/>
          </p:cNvPicPr>
          <p:nvPr>
            <p:ph idx="1"/>
          </p:nvPr>
        </p:nvPicPr>
        <p:blipFill>
          <a:blip r:embed="rId3"/>
          <a:stretch>
            <a:fillRect/>
          </a:stretch>
        </p:blipFill>
        <p:spPr>
          <a:xfrm>
            <a:off x="4968610" y="1548675"/>
            <a:ext cx="6311103" cy="3484719"/>
          </a:xfrm>
          <a:prstGeom prst="rect">
            <a:avLst/>
          </a:prstGeom>
        </p:spPr>
      </p:pic>
    </p:spTree>
    <p:extLst>
      <p:ext uri="{BB962C8B-B14F-4D97-AF65-F5344CB8AC3E}">
        <p14:creationId xmlns:p14="http://schemas.microsoft.com/office/powerpoint/2010/main" val="3416799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60884-4240-DF1D-DAA8-FE0A6307C75D}"/>
              </a:ext>
            </a:extLst>
          </p:cNvPr>
          <p:cNvSpPr>
            <a:spLocks noGrp="1"/>
          </p:cNvSpPr>
          <p:nvPr>
            <p:ph type="ctrTitle"/>
          </p:nvPr>
        </p:nvSpPr>
        <p:spPr>
          <a:xfrm>
            <a:off x="1524000" y="1122363"/>
            <a:ext cx="3358393" cy="840661"/>
          </a:xfrm>
        </p:spPr>
        <p:txBody>
          <a:bodyPr>
            <a:normAutofit fontScale="90000"/>
          </a:bodyPr>
          <a:lstStyle/>
          <a:p>
            <a:pPr algn="l"/>
            <a:r>
              <a:rPr lang="nl-BE" sz="4400" b="1" dirty="0">
                <a:solidFill>
                  <a:srgbClr val="1F7CC0"/>
                </a:solidFill>
                <a:latin typeface="Arial" pitchFamily="34" charset="0"/>
                <a:cs typeface="Arial" pitchFamily="34" charset="0"/>
              </a:rPr>
              <a:t>Programma:</a:t>
            </a:r>
          </a:p>
        </p:txBody>
      </p:sp>
      <p:sp>
        <p:nvSpPr>
          <p:cNvPr id="3" name="Ondertitel 2">
            <a:extLst>
              <a:ext uri="{FF2B5EF4-FFF2-40B4-BE49-F238E27FC236}">
                <a16:creationId xmlns:a16="http://schemas.microsoft.com/office/drawing/2014/main" id="{7367C99E-1949-255B-8706-633291507AB5}"/>
              </a:ext>
            </a:extLst>
          </p:cNvPr>
          <p:cNvSpPr>
            <a:spLocks noGrp="1"/>
          </p:cNvSpPr>
          <p:nvPr>
            <p:ph type="subTitle" idx="1"/>
          </p:nvPr>
        </p:nvSpPr>
        <p:spPr>
          <a:xfrm>
            <a:off x="1524000" y="2119710"/>
            <a:ext cx="4572000" cy="2859156"/>
          </a:xfrm>
        </p:spPr>
        <p:txBody>
          <a:bodyPr>
            <a:normAutofit fontScale="92500" lnSpcReduction="20000"/>
          </a:bodyPr>
          <a:lstStyle/>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Tracé der werken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Doel van de werken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Riolerings- en wegenisplannen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Afkoppelingen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Fasering</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Contactpersonen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Op de hoogte blijven tijdens de werken</a:t>
            </a:r>
          </a:p>
          <a:p>
            <a:pPr marL="342900" indent="-342900" algn="l">
              <a:buFont typeface="Arial" panose="020B0604020202020204" pitchFamily="34" charset="0"/>
              <a:buChar char="•"/>
            </a:pPr>
            <a:r>
              <a:rPr lang="nl-BE" sz="2000" dirty="0">
                <a:solidFill>
                  <a:srgbClr val="5BC5F2"/>
                </a:solidFill>
                <a:latin typeface="Arial" pitchFamily="34" charset="0"/>
                <a:cs typeface="Arial" pitchFamily="34" charset="0"/>
              </a:rPr>
              <a:t>Vragen</a:t>
            </a:r>
          </a:p>
        </p:txBody>
      </p:sp>
      <p:pic>
        <p:nvPicPr>
          <p:cNvPr id="1026" name="Picture 2" descr="Nieuw logo voor de stad Halle | Ring TV | Jouw zender, Jouw nieuws">
            <a:extLst>
              <a:ext uri="{FF2B5EF4-FFF2-40B4-BE49-F238E27FC236}">
                <a16:creationId xmlns:a16="http://schemas.microsoft.com/office/drawing/2014/main" id="{14D05A67-7467-01D2-96B6-6D838307E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764" y="4977377"/>
            <a:ext cx="2290185" cy="1516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ome | Farys">
            <a:extLst>
              <a:ext uri="{FF2B5EF4-FFF2-40B4-BE49-F238E27FC236}">
                <a16:creationId xmlns:a16="http://schemas.microsoft.com/office/drawing/2014/main" id="{A8544A98-A0D6-5567-8410-0C5DE2FCB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16" y="5435265"/>
            <a:ext cx="2029862" cy="706917"/>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8C9146ED-7BE0-D873-0285-CB628186D467}"/>
              </a:ext>
            </a:extLst>
          </p:cNvPr>
          <p:cNvPicPr>
            <a:picLocks noChangeAspect="1"/>
          </p:cNvPicPr>
          <p:nvPr/>
        </p:nvPicPr>
        <p:blipFill>
          <a:blip r:embed="rId4"/>
          <a:stretch>
            <a:fillRect/>
          </a:stretch>
        </p:blipFill>
        <p:spPr>
          <a:xfrm>
            <a:off x="6988885" y="588768"/>
            <a:ext cx="3076017" cy="4520978"/>
          </a:xfrm>
          <a:prstGeom prst="rect">
            <a:avLst/>
          </a:prstGeom>
        </p:spPr>
      </p:pic>
      <p:pic>
        <p:nvPicPr>
          <p:cNvPr id="7" name="Picture 2" descr="Norré -Behaegel | Bedrijf">
            <a:extLst>
              <a:ext uri="{FF2B5EF4-FFF2-40B4-BE49-F238E27FC236}">
                <a16:creationId xmlns:a16="http://schemas.microsoft.com/office/drawing/2014/main" id="{B073E802-8C51-EBAD-1FF3-CD0ECDB2C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3881" y="5594050"/>
            <a:ext cx="3114763" cy="389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weco Nederland - Wikipedia">
            <a:extLst>
              <a:ext uri="{FF2B5EF4-FFF2-40B4-BE49-F238E27FC236}">
                <a16:creationId xmlns:a16="http://schemas.microsoft.com/office/drawing/2014/main" id="{AF274A95-AD8B-C1C2-1164-0558B12DBB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2683" y="5269956"/>
            <a:ext cx="1852739" cy="103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96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Fase 2 </a:t>
            </a:r>
            <a:r>
              <a:rPr lang="nl-BE" sz="2000" dirty="0"/>
              <a:t>(van paasvakantie tot zomer 2025)</a:t>
            </a:r>
            <a:endParaRPr lang="nl-BE" dirty="0"/>
          </a:p>
        </p:txBody>
      </p:sp>
      <p:pic>
        <p:nvPicPr>
          <p:cNvPr id="6" name="Picture 2" descr="Norré -Behaegel | Bedrijf">
            <a:extLst>
              <a:ext uri="{FF2B5EF4-FFF2-40B4-BE49-F238E27FC236}">
                <a16:creationId xmlns:a16="http://schemas.microsoft.com/office/drawing/2014/main" id="{D00E6117-03DA-2CC8-B312-78F92AD1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1586" y="5732015"/>
            <a:ext cx="3114763" cy="389345"/>
          </a:xfrm>
          <a:prstGeom prst="rect">
            <a:avLst/>
          </a:prstGeom>
          <a:noFill/>
          <a:extLst>
            <a:ext uri="{909E8E84-426E-40DD-AFC4-6F175D3DCCD1}">
              <a14:hiddenFill xmlns:a14="http://schemas.microsoft.com/office/drawing/2010/main">
                <a:solidFill>
                  <a:srgbClr val="FFFFFF"/>
                </a:solidFill>
              </a14:hiddenFill>
            </a:ext>
          </a:extLst>
        </p:spPr>
      </p:pic>
      <p:sp>
        <p:nvSpPr>
          <p:cNvPr id="12" name="Ondertitel 2">
            <a:extLst>
              <a:ext uri="{FF2B5EF4-FFF2-40B4-BE49-F238E27FC236}">
                <a16:creationId xmlns:a16="http://schemas.microsoft.com/office/drawing/2014/main" id="{F0F5697D-4EC6-24A4-F537-AFF371DA9700}"/>
              </a:ext>
            </a:extLst>
          </p:cNvPr>
          <p:cNvSpPr txBox="1">
            <a:spLocks/>
          </p:cNvSpPr>
          <p:nvPr/>
        </p:nvSpPr>
        <p:spPr>
          <a:xfrm>
            <a:off x="838200" y="1999421"/>
            <a:ext cx="3515686"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solidFill>
                  <a:srgbClr val="5BC5F2"/>
                </a:solidFill>
                <a:latin typeface="Arial" pitchFamily="34" charset="0"/>
                <a:cs typeface="Arial" pitchFamily="34" charset="0"/>
              </a:rPr>
              <a:t>Weerstandsstraat terug open</a:t>
            </a:r>
          </a:p>
          <a:p>
            <a:r>
              <a:rPr lang="nl-BE" sz="1600" dirty="0">
                <a:solidFill>
                  <a:srgbClr val="5BC5F2"/>
                </a:solidFill>
                <a:latin typeface="Arial" pitchFamily="34" charset="0"/>
                <a:cs typeface="Arial" pitchFamily="34" charset="0"/>
              </a:rPr>
              <a:t>Toegang tot de Heerweg via de Weerstandsstraat</a:t>
            </a:r>
          </a:p>
          <a:p>
            <a:r>
              <a:rPr lang="nl-BE" sz="1600" dirty="0">
                <a:solidFill>
                  <a:srgbClr val="5BC5F2"/>
                </a:solidFill>
                <a:latin typeface="Arial" pitchFamily="34" charset="0"/>
                <a:cs typeface="Arial" pitchFamily="34" charset="0"/>
              </a:rPr>
              <a:t>Heerweg is een </a:t>
            </a:r>
            <a:r>
              <a:rPr lang="nl-BE" sz="1600" dirty="0" err="1">
                <a:solidFill>
                  <a:srgbClr val="5BC5F2"/>
                </a:solidFill>
                <a:latin typeface="Arial" pitchFamily="34" charset="0"/>
                <a:cs typeface="Arial" pitchFamily="34" charset="0"/>
              </a:rPr>
              <a:t>schoolstraat</a:t>
            </a:r>
            <a:r>
              <a:rPr lang="nl-BE" sz="1600" dirty="0">
                <a:solidFill>
                  <a:srgbClr val="5BC5F2"/>
                </a:solidFill>
                <a:latin typeface="Arial" pitchFamily="34" charset="0"/>
                <a:cs typeface="Arial" pitchFamily="34" charset="0"/>
              </a:rPr>
              <a:t> van 8u tot 9u en van 15u tot 16u15. Op woensdag van 11u tot 13u</a:t>
            </a:r>
          </a:p>
          <a:p>
            <a:r>
              <a:rPr lang="nl-BE" sz="1600" dirty="0">
                <a:solidFill>
                  <a:srgbClr val="5BC5F2"/>
                </a:solidFill>
                <a:latin typeface="Arial" pitchFamily="34" charset="0"/>
                <a:cs typeface="Arial" pitchFamily="34" charset="0"/>
              </a:rPr>
              <a:t>Parking in de Heerweg nog bereikbaar via de Weerstandsstraat</a:t>
            </a:r>
          </a:p>
        </p:txBody>
      </p:sp>
      <p:pic>
        <p:nvPicPr>
          <p:cNvPr id="8" name="Afbeelding 7" descr="Afbeelding met diagram, lijn, Perceel, tekst&#10;&#10;Automatisch gegenereerde beschrijving">
            <a:extLst>
              <a:ext uri="{FF2B5EF4-FFF2-40B4-BE49-F238E27FC236}">
                <a16:creationId xmlns:a16="http://schemas.microsoft.com/office/drawing/2014/main" id="{BF594CA4-BAF5-3A8A-D2D6-E550152E0723}"/>
              </a:ext>
            </a:extLst>
          </p:cNvPr>
          <p:cNvPicPr>
            <a:picLocks noChangeAspect="1"/>
          </p:cNvPicPr>
          <p:nvPr/>
        </p:nvPicPr>
        <p:blipFill>
          <a:blip r:embed="rId3"/>
          <a:stretch>
            <a:fillRect/>
          </a:stretch>
        </p:blipFill>
        <p:spPr>
          <a:xfrm>
            <a:off x="4792769" y="2810313"/>
            <a:ext cx="7019875" cy="2272638"/>
          </a:xfrm>
          <a:prstGeom prst="rect">
            <a:avLst/>
          </a:prstGeom>
        </p:spPr>
      </p:pic>
    </p:spTree>
    <p:extLst>
      <p:ext uri="{BB962C8B-B14F-4D97-AF65-F5344CB8AC3E}">
        <p14:creationId xmlns:p14="http://schemas.microsoft.com/office/powerpoint/2010/main" val="848900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VEILIGHEID!</a:t>
            </a:r>
          </a:p>
        </p:txBody>
      </p:sp>
      <p:sp>
        <p:nvSpPr>
          <p:cNvPr id="12" name="Ondertitel 2">
            <a:extLst>
              <a:ext uri="{FF2B5EF4-FFF2-40B4-BE49-F238E27FC236}">
                <a16:creationId xmlns:a16="http://schemas.microsoft.com/office/drawing/2014/main" id="{F0F5697D-4EC6-24A4-F537-AFF371DA9700}"/>
              </a:ext>
            </a:extLst>
          </p:cNvPr>
          <p:cNvSpPr txBox="1">
            <a:spLocks/>
          </p:cNvSpPr>
          <p:nvPr/>
        </p:nvSpPr>
        <p:spPr>
          <a:xfrm>
            <a:off x="838200" y="1999421"/>
            <a:ext cx="3515686" cy="3596035"/>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u="sng" dirty="0">
                <a:solidFill>
                  <a:srgbClr val="5BC5F2"/>
                </a:solidFill>
                <a:latin typeface="Arial" pitchFamily="34" charset="0"/>
                <a:cs typeface="Arial" pitchFamily="34" charset="0"/>
              </a:rPr>
              <a:t>Wandel waar het kan</a:t>
            </a:r>
          </a:p>
          <a:p>
            <a:pPr marL="0" indent="0">
              <a:buNone/>
            </a:pPr>
            <a:br>
              <a:rPr lang="nl-BE" sz="1600" dirty="0">
                <a:solidFill>
                  <a:srgbClr val="5BC5F2"/>
                </a:solidFill>
                <a:latin typeface="Arial" pitchFamily="34" charset="0"/>
                <a:cs typeface="Arial" pitchFamily="34" charset="0"/>
              </a:rPr>
            </a:br>
            <a:r>
              <a:rPr lang="nl-BE" sz="1200" dirty="0">
                <a:solidFill>
                  <a:schemeClr val="tx1"/>
                </a:solidFill>
                <a:latin typeface="Arial" pitchFamily="34" charset="0"/>
                <a:cs typeface="Arial" pitchFamily="34" charset="0"/>
              </a:rPr>
              <a:t>Volg de wandelverbindingen en blijf achter de hekken.</a:t>
            </a:r>
          </a:p>
          <a:p>
            <a:pPr marL="0" indent="0">
              <a:buNone/>
            </a:pPr>
            <a:r>
              <a:rPr lang="nl-BE" sz="1600" u="sng" dirty="0">
                <a:solidFill>
                  <a:srgbClr val="5BC5F2"/>
                </a:solidFill>
                <a:latin typeface="Arial" pitchFamily="34" charset="0"/>
                <a:cs typeface="Arial" pitchFamily="34" charset="0"/>
              </a:rPr>
              <a:t>Wees geconcentreerd!</a:t>
            </a:r>
          </a:p>
          <a:p>
            <a:pPr marL="0" indent="0">
              <a:buNone/>
            </a:pPr>
            <a:r>
              <a:rPr lang="nl-BE" sz="1200" dirty="0">
                <a:solidFill>
                  <a:schemeClr val="tx1"/>
                </a:solidFill>
                <a:latin typeface="Arial" pitchFamily="34" charset="0"/>
                <a:cs typeface="Arial" pitchFamily="34" charset="0"/>
              </a:rPr>
              <a:t>Kijk niet op je gsm, of zet je muziek niet loeihard. Zo hoor je goed wat er rondom je gebeurt. Je bevindt je immers op een werf en dan is het opletten geblazen.</a:t>
            </a:r>
          </a:p>
          <a:p>
            <a:pPr marL="0" indent="0">
              <a:buNone/>
            </a:pPr>
            <a:r>
              <a:rPr lang="nl-BE" sz="1600" u="sng" dirty="0">
                <a:solidFill>
                  <a:srgbClr val="5BC5F2"/>
                </a:solidFill>
                <a:latin typeface="Arial" pitchFamily="34" charset="0"/>
                <a:cs typeface="Arial" pitchFamily="34" charset="0"/>
              </a:rPr>
              <a:t>Obstakels en oneffenheden gesignaleerd!</a:t>
            </a:r>
          </a:p>
          <a:p>
            <a:pPr marL="0" indent="0">
              <a:buNone/>
            </a:pPr>
            <a:r>
              <a:rPr lang="nl-BE" sz="1200" dirty="0">
                <a:solidFill>
                  <a:schemeClr val="tx1"/>
                </a:solidFill>
                <a:latin typeface="Arial" pitchFamily="34" charset="0"/>
                <a:cs typeface="Arial" pitchFamily="34" charset="0"/>
              </a:rPr>
              <a:t>Eens straten opgebroken worden, ontstaan oneffenheden waarover je gemakkelijk kan struikelen of vallen. Kijk dus goed waar je loopt en respecteer zowel de oversteekplaatsen en looplijnen, als de richtlijnen van de werfleiding.</a:t>
            </a:r>
          </a:p>
          <a:p>
            <a:pPr marL="0" indent="0">
              <a:buNone/>
            </a:pPr>
            <a:endParaRPr lang="nl-BE" sz="1200" dirty="0">
              <a:solidFill>
                <a:schemeClr val="tx1"/>
              </a:solidFill>
              <a:latin typeface="Arial" pitchFamily="34" charset="0"/>
              <a:cs typeface="Arial" pitchFamily="34" charset="0"/>
            </a:endParaRPr>
          </a:p>
        </p:txBody>
      </p:sp>
      <p:pic>
        <p:nvPicPr>
          <p:cNvPr id="9" name="Afbeelding 8">
            <a:extLst>
              <a:ext uri="{FF2B5EF4-FFF2-40B4-BE49-F238E27FC236}">
                <a16:creationId xmlns:a16="http://schemas.microsoft.com/office/drawing/2014/main" id="{6D2E48E0-B051-5721-4611-343F195FE4BA}"/>
              </a:ext>
            </a:extLst>
          </p:cNvPr>
          <p:cNvPicPr>
            <a:picLocks noChangeAspect="1"/>
          </p:cNvPicPr>
          <p:nvPr/>
        </p:nvPicPr>
        <p:blipFill>
          <a:blip r:embed="rId2"/>
          <a:stretch>
            <a:fillRect/>
          </a:stretch>
        </p:blipFill>
        <p:spPr>
          <a:xfrm>
            <a:off x="5701418" y="1878195"/>
            <a:ext cx="1710000" cy="1689480"/>
          </a:xfrm>
          <a:prstGeom prst="rect">
            <a:avLst/>
          </a:prstGeom>
        </p:spPr>
      </p:pic>
      <p:pic>
        <p:nvPicPr>
          <p:cNvPr id="11" name="Afbeelding 10">
            <a:extLst>
              <a:ext uri="{FF2B5EF4-FFF2-40B4-BE49-F238E27FC236}">
                <a16:creationId xmlns:a16="http://schemas.microsoft.com/office/drawing/2014/main" id="{0519079B-6476-A306-D8E1-ABFEF0C32033}"/>
              </a:ext>
            </a:extLst>
          </p:cNvPr>
          <p:cNvPicPr>
            <a:picLocks noChangeAspect="1"/>
          </p:cNvPicPr>
          <p:nvPr/>
        </p:nvPicPr>
        <p:blipFill>
          <a:blip r:embed="rId3"/>
          <a:stretch>
            <a:fillRect/>
          </a:stretch>
        </p:blipFill>
        <p:spPr>
          <a:xfrm>
            <a:off x="8095923" y="2966866"/>
            <a:ext cx="1710000" cy="1661143"/>
          </a:xfrm>
          <a:prstGeom prst="rect">
            <a:avLst/>
          </a:prstGeom>
        </p:spPr>
      </p:pic>
      <p:pic>
        <p:nvPicPr>
          <p:cNvPr id="14" name="Afbeelding 13">
            <a:extLst>
              <a:ext uri="{FF2B5EF4-FFF2-40B4-BE49-F238E27FC236}">
                <a16:creationId xmlns:a16="http://schemas.microsoft.com/office/drawing/2014/main" id="{3E06727B-07CC-4106-AEEE-104E30EC203C}"/>
              </a:ext>
            </a:extLst>
          </p:cNvPr>
          <p:cNvPicPr>
            <a:picLocks noChangeAspect="1"/>
          </p:cNvPicPr>
          <p:nvPr/>
        </p:nvPicPr>
        <p:blipFill>
          <a:blip r:embed="rId4"/>
          <a:stretch>
            <a:fillRect/>
          </a:stretch>
        </p:blipFill>
        <p:spPr>
          <a:xfrm>
            <a:off x="5701418" y="4223609"/>
            <a:ext cx="1710000" cy="1703078"/>
          </a:xfrm>
          <a:prstGeom prst="rect">
            <a:avLst/>
          </a:prstGeom>
        </p:spPr>
      </p:pic>
      <p:pic>
        <p:nvPicPr>
          <p:cNvPr id="15" name="Picture 2" descr="Nieuw logo voor de stad Halle | Ring TV | Jouw zender, Jouw nieuws">
            <a:extLst>
              <a:ext uri="{FF2B5EF4-FFF2-40B4-BE49-F238E27FC236}">
                <a16:creationId xmlns:a16="http://schemas.microsoft.com/office/drawing/2014/main" id="{55D107A5-31CF-37EE-1BC6-7C4B0EC69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5804" y="5363881"/>
            <a:ext cx="1599217" cy="105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844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VEILIGHEID!</a:t>
            </a:r>
          </a:p>
        </p:txBody>
      </p:sp>
      <p:sp>
        <p:nvSpPr>
          <p:cNvPr id="12" name="Ondertitel 2">
            <a:extLst>
              <a:ext uri="{FF2B5EF4-FFF2-40B4-BE49-F238E27FC236}">
                <a16:creationId xmlns:a16="http://schemas.microsoft.com/office/drawing/2014/main" id="{F0F5697D-4EC6-24A4-F537-AFF371DA9700}"/>
              </a:ext>
            </a:extLst>
          </p:cNvPr>
          <p:cNvSpPr txBox="1">
            <a:spLocks/>
          </p:cNvSpPr>
          <p:nvPr/>
        </p:nvSpPr>
        <p:spPr>
          <a:xfrm>
            <a:off x="796706" y="2028551"/>
            <a:ext cx="4039000"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600" u="sng" dirty="0">
                <a:solidFill>
                  <a:srgbClr val="5BC5F2"/>
                </a:solidFill>
                <a:latin typeface="Arial" pitchFamily="34" charset="0"/>
                <a:cs typeface="Arial" pitchFamily="34" charset="0"/>
              </a:rPr>
              <a:t>Oogcontact met de chauffeur is een must</a:t>
            </a:r>
          </a:p>
          <a:p>
            <a:pPr marL="0" indent="0">
              <a:buNone/>
            </a:pPr>
            <a:r>
              <a:rPr lang="nl-BE" sz="1200" dirty="0">
                <a:solidFill>
                  <a:schemeClr val="tx1"/>
                </a:solidFill>
                <a:latin typeface="Arial" pitchFamily="34" charset="0"/>
                <a:cs typeface="Arial" pitchFamily="34" charset="0"/>
              </a:rPr>
              <a:t>Op elke werf geldt hetzelfde principe: zie je mij, dan zie ik jou. Een ongeval is snel gebeurd. </a:t>
            </a:r>
            <a:br>
              <a:rPr lang="nl-BE" sz="1200" dirty="0">
                <a:solidFill>
                  <a:schemeClr val="tx1"/>
                </a:solidFill>
                <a:latin typeface="Arial" pitchFamily="34" charset="0"/>
                <a:cs typeface="Arial" pitchFamily="34" charset="0"/>
              </a:rPr>
            </a:br>
            <a:r>
              <a:rPr lang="nl-BE" sz="1200" dirty="0">
                <a:solidFill>
                  <a:schemeClr val="tx1"/>
                </a:solidFill>
                <a:latin typeface="Arial" pitchFamily="34" charset="0"/>
                <a:cs typeface="Arial" pitchFamily="34" charset="0"/>
              </a:rPr>
              <a:t>Zorg er steeds voor dat je opvalt door naar de chauffeur te wuiven, door een licht of geluidssignaal of door een andere manier even oogcontact te maken.</a:t>
            </a:r>
          </a:p>
          <a:p>
            <a:pPr marL="0" indent="0">
              <a:buNone/>
            </a:pPr>
            <a:r>
              <a:rPr lang="nl-BE" sz="1600" u="sng" dirty="0">
                <a:solidFill>
                  <a:srgbClr val="5BC5F2"/>
                </a:solidFill>
                <a:latin typeface="Arial" pitchFamily="34" charset="0"/>
                <a:cs typeface="Arial" pitchFamily="34" charset="0"/>
              </a:rPr>
              <a:t>Kranen draaien rond hun as!</a:t>
            </a:r>
          </a:p>
          <a:p>
            <a:pPr marL="0" indent="0">
              <a:buNone/>
            </a:pPr>
            <a:r>
              <a:rPr lang="nl-BE" sz="1200" dirty="0">
                <a:solidFill>
                  <a:schemeClr val="tx1"/>
                </a:solidFill>
                <a:latin typeface="Arial" pitchFamily="34" charset="0"/>
                <a:cs typeface="Arial" pitchFamily="34" charset="0"/>
              </a:rPr>
              <a:t>Wees alert in de buurt van kranen en graafmachines! Sommige machines zwenken uit of draaien rond hun as en hebben een groot bereik. Je verwacht dat niet altijd.</a:t>
            </a:r>
          </a:p>
          <a:p>
            <a:pPr marL="0" indent="0">
              <a:buNone/>
            </a:pPr>
            <a:r>
              <a:rPr lang="nl-BE" sz="1600" u="sng" dirty="0">
                <a:solidFill>
                  <a:srgbClr val="5BC5F2"/>
                </a:solidFill>
                <a:latin typeface="Arial" pitchFamily="34" charset="0"/>
                <a:cs typeface="Arial" pitchFamily="34" charset="0"/>
              </a:rPr>
              <a:t>Opgelet: Dode hoeken!</a:t>
            </a:r>
          </a:p>
          <a:p>
            <a:pPr marL="0" indent="0">
              <a:buNone/>
            </a:pPr>
            <a:r>
              <a:rPr lang="nl-BE" sz="1200" dirty="0">
                <a:solidFill>
                  <a:schemeClr val="tx1"/>
                </a:solidFill>
                <a:latin typeface="Arial" pitchFamily="34" charset="0"/>
                <a:cs typeface="Arial" pitchFamily="34" charset="0"/>
              </a:rPr>
              <a:t>Een vrachtwagenchauffeur zit hoog en heeft een beperkt zicht op de omgeving rondom zijn vrachtwagen. Loop nooit achter een vrachtwagen door en let op met de dode hoeken aan de zijkant.</a:t>
            </a:r>
          </a:p>
          <a:p>
            <a:pPr marL="0" indent="0">
              <a:buNone/>
            </a:pPr>
            <a:endParaRPr lang="nl-BE" sz="1200" dirty="0">
              <a:solidFill>
                <a:schemeClr val="tx1"/>
              </a:solidFill>
              <a:latin typeface="Arial" pitchFamily="34" charset="0"/>
              <a:cs typeface="Arial" pitchFamily="34" charset="0"/>
            </a:endParaRPr>
          </a:p>
        </p:txBody>
      </p:sp>
      <p:pic>
        <p:nvPicPr>
          <p:cNvPr id="5" name="Afbeelding 4">
            <a:extLst>
              <a:ext uri="{FF2B5EF4-FFF2-40B4-BE49-F238E27FC236}">
                <a16:creationId xmlns:a16="http://schemas.microsoft.com/office/drawing/2014/main" id="{3E5CD985-C359-81D3-DA1F-A4E762D2AD2B}"/>
              </a:ext>
            </a:extLst>
          </p:cNvPr>
          <p:cNvPicPr>
            <a:picLocks noChangeAspect="1"/>
          </p:cNvPicPr>
          <p:nvPr/>
        </p:nvPicPr>
        <p:blipFill>
          <a:blip r:embed="rId2"/>
          <a:stretch>
            <a:fillRect/>
          </a:stretch>
        </p:blipFill>
        <p:spPr>
          <a:xfrm>
            <a:off x="5646296" y="1732846"/>
            <a:ext cx="1710000" cy="1696154"/>
          </a:xfrm>
          <a:prstGeom prst="rect">
            <a:avLst/>
          </a:prstGeom>
        </p:spPr>
      </p:pic>
      <p:pic>
        <p:nvPicPr>
          <p:cNvPr id="8" name="Afbeelding 7">
            <a:extLst>
              <a:ext uri="{FF2B5EF4-FFF2-40B4-BE49-F238E27FC236}">
                <a16:creationId xmlns:a16="http://schemas.microsoft.com/office/drawing/2014/main" id="{FC56279E-10D5-9573-CC18-D560AD98F700}"/>
              </a:ext>
            </a:extLst>
          </p:cNvPr>
          <p:cNvPicPr>
            <a:picLocks noChangeAspect="1"/>
          </p:cNvPicPr>
          <p:nvPr/>
        </p:nvPicPr>
        <p:blipFill>
          <a:blip r:embed="rId3"/>
          <a:stretch>
            <a:fillRect/>
          </a:stretch>
        </p:blipFill>
        <p:spPr>
          <a:xfrm>
            <a:off x="8112778" y="2981976"/>
            <a:ext cx="1708826" cy="1689184"/>
          </a:xfrm>
          <a:prstGeom prst="rect">
            <a:avLst/>
          </a:prstGeom>
        </p:spPr>
      </p:pic>
      <p:pic>
        <p:nvPicPr>
          <p:cNvPr id="13" name="Afbeelding 12">
            <a:extLst>
              <a:ext uri="{FF2B5EF4-FFF2-40B4-BE49-F238E27FC236}">
                <a16:creationId xmlns:a16="http://schemas.microsoft.com/office/drawing/2014/main" id="{A51BCD63-4C4A-52C9-E4E2-8A32DF7F2AC6}"/>
              </a:ext>
            </a:extLst>
          </p:cNvPr>
          <p:cNvPicPr>
            <a:picLocks noChangeAspect="1"/>
          </p:cNvPicPr>
          <p:nvPr/>
        </p:nvPicPr>
        <p:blipFill>
          <a:blip r:embed="rId4"/>
          <a:stretch>
            <a:fillRect/>
          </a:stretch>
        </p:blipFill>
        <p:spPr>
          <a:xfrm>
            <a:off x="5647470" y="4161834"/>
            <a:ext cx="1708826" cy="1764853"/>
          </a:xfrm>
          <a:prstGeom prst="rect">
            <a:avLst/>
          </a:prstGeom>
        </p:spPr>
      </p:pic>
      <p:pic>
        <p:nvPicPr>
          <p:cNvPr id="15" name="Picture 2" descr="Nieuw logo voor de stad Halle | Ring TV | Jouw zender, Jouw nieuws">
            <a:extLst>
              <a:ext uri="{FF2B5EF4-FFF2-40B4-BE49-F238E27FC236}">
                <a16:creationId xmlns:a16="http://schemas.microsoft.com/office/drawing/2014/main" id="{344F9EF6-D819-19C7-BB7E-EF09A4A98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5804" y="5363881"/>
            <a:ext cx="1599217" cy="105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9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Contactpersonen</a:t>
            </a:r>
          </a:p>
        </p:txBody>
      </p:sp>
      <p:pic>
        <p:nvPicPr>
          <p:cNvPr id="6" name="Picture 2" descr="Norré -Behaegel | Bedrijf">
            <a:extLst>
              <a:ext uri="{FF2B5EF4-FFF2-40B4-BE49-F238E27FC236}">
                <a16:creationId xmlns:a16="http://schemas.microsoft.com/office/drawing/2014/main" id="{D00E6117-03DA-2CC8-B312-78F92AD1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100" y="2723550"/>
            <a:ext cx="3114763" cy="389345"/>
          </a:xfrm>
          <a:prstGeom prst="rect">
            <a:avLst/>
          </a:prstGeom>
          <a:noFill/>
          <a:extLst>
            <a:ext uri="{909E8E84-426E-40DD-AFC4-6F175D3DCCD1}">
              <a14:hiddenFill xmlns:a14="http://schemas.microsoft.com/office/drawing/2010/main">
                <a:solidFill>
                  <a:srgbClr val="FFFFFF"/>
                </a:solidFill>
              </a14:hiddenFill>
            </a:ext>
          </a:extLst>
        </p:spPr>
      </p:pic>
      <p:sp>
        <p:nvSpPr>
          <p:cNvPr id="12" name="Ondertitel 2">
            <a:extLst>
              <a:ext uri="{FF2B5EF4-FFF2-40B4-BE49-F238E27FC236}">
                <a16:creationId xmlns:a16="http://schemas.microsoft.com/office/drawing/2014/main" id="{F0F5697D-4EC6-24A4-F537-AFF371DA9700}"/>
              </a:ext>
            </a:extLst>
          </p:cNvPr>
          <p:cNvSpPr txBox="1">
            <a:spLocks/>
          </p:cNvSpPr>
          <p:nvPr/>
        </p:nvSpPr>
        <p:spPr>
          <a:xfrm>
            <a:off x="838200" y="3676483"/>
            <a:ext cx="3515686"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solidFill>
                  <a:srgbClr val="5BC5F2"/>
                </a:solidFill>
                <a:latin typeface="Arial" pitchFamily="34" charset="0"/>
                <a:cs typeface="Arial" pitchFamily="34" charset="0"/>
              </a:rPr>
              <a:t>Koen Vercruysse</a:t>
            </a:r>
            <a:br>
              <a:rPr lang="nl-BE" sz="1600" dirty="0">
                <a:solidFill>
                  <a:srgbClr val="5BC5F2"/>
                </a:solidFill>
                <a:latin typeface="Arial" pitchFamily="34" charset="0"/>
                <a:cs typeface="Arial" pitchFamily="34" charset="0"/>
              </a:rPr>
            </a:br>
            <a:r>
              <a:rPr lang="nl-BE" sz="1600" dirty="0">
                <a:solidFill>
                  <a:srgbClr val="5BC5F2"/>
                </a:solidFill>
                <a:latin typeface="Arial" pitchFamily="34" charset="0"/>
                <a:cs typeface="Arial" pitchFamily="34" charset="0"/>
              </a:rPr>
              <a:t>projectleider, Projectbureau</a:t>
            </a:r>
          </a:p>
          <a:p>
            <a:r>
              <a:rPr lang="nl-BE" sz="1600" dirty="0">
                <a:solidFill>
                  <a:srgbClr val="5BC5F2"/>
                </a:solidFill>
                <a:latin typeface="Arial" pitchFamily="34" charset="0"/>
                <a:cs typeface="Arial" pitchFamily="34" charset="0"/>
              </a:rPr>
              <a:t>02 365 95 33</a:t>
            </a:r>
          </a:p>
          <a:p>
            <a:r>
              <a:rPr lang="nl-BE" sz="1600" dirty="0">
                <a:solidFill>
                  <a:srgbClr val="5BC5F2"/>
                </a:solidFill>
                <a:latin typeface="Arial" pitchFamily="34" charset="0"/>
                <a:cs typeface="Arial" pitchFamily="34" charset="0"/>
                <a:hlinkClick r:id="rId3"/>
              </a:rPr>
              <a:t>www.halle.be/melding</a:t>
            </a:r>
            <a:endParaRPr lang="nl-BE" sz="1600" dirty="0">
              <a:solidFill>
                <a:srgbClr val="5BC5F2"/>
              </a:solidFill>
              <a:latin typeface="Arial" pitchFamily="34" charset="0"/>
              <a:cs typeface="Arial" pitchFamily="34" charset="0"/>
            </a:endParaRPr>
          </a:p>
          <a:p>
            <a:r>
              <a:rPr lang="nl-BE" sz="1600" dirty="0">
                <a:solidFill>
                  <a:srgbClr val="5BC5F2"/>
                </a:solidFill>
                <a:latin typeface="Arial" pitchFamily="34" charset="0"/>
                <a:cs typeface="Arial" pitchFamily="34" charset="0"/>
              </a:rPr>
              <a:t>De </a:t>
            </a:r>
            <a:r>
              <a:rPr lang="nl-BE" sz="1600" dirty="0" err="1">
                <a:solidFill>
                  <a:srgbClr val="5BC5F2"/>
                </a:solidFill>
                <a:latin typeface="Arial" pitchFamily="34" charset="0"/>
                <a:cs typeface="Arial" pitchFamily="34" charset="0"/>
              </a:rPr>
              <a:t>Halse</a:t>
            </a:r>
            <a:r>
              <a:rPr lang="nl-BE" sz="1600" dirty="0">
                <a:solidFill>
                  <a:srgbClr val="5BC5F2"/>
                </a:solidFill>
                <a:latin typeface="Arial" pitchFamily="34" charset="0"/>
                <a:cs typeface="Arial" pitchFamily="34" charset="0"/>
              </a:rPr>
              <a:t> stadsapp</a:t>
            </a:r>
          </a:p>
          <a:p>
            <a:r>
              <a:rPr lang="nl-BE" sz="1600" dirty="0">
                <a:solidFill>
                  <a:srgbClr val="5BC5F2"/>
                </a:solidFill>
                <a:latin typeface="Arial" pitchFamily="34" charset="0"/>
                <a:cs typeface="Arial" pitchFamily="34" charset="0"/>
                <a:hlinkClick r:id="rId4"/>
              </a:rPr>
              <a:t>info@halle.be</a:t>
            </a:r>
            <a:endParaRPr lang="nl-BE" sz="1600" dirty="0">
              <a:solidFill>
                <a:srgbClr val="5BC5F2"/>
              </a:solidFill>
              <a:latin typeface="Arial" pitchFamily="34" charset="0"/>
              <a:cs typeface="Arial" pitchFamily="34" charset="0"/>
            </a:endParaRPr>
          </a:p>
          <a:p>
            <a:endParaRPr lang="nl-BE" sz="1600" dirty="0">
              <a:solidFill>
                <a:srgbClr val="5BC5F2"/>
              </a:solidFill>
              <a:latin typeface="Arial" pitchFamily="34" charset="0"/>
              <a:cs typeface="Arial" pitchFamily="34" charset="0"/>
            </a:endParaRPr>
          </a:p>
        </p:txBody>
      </p:sp>
      <p:pic>
        <p:nvPicPr>
          <p:cNvPr id="3" name="Picture 2" descr="Nieuw logo voor de stad Halle | Ring TV | Jouw zender, Jouw nieuws">
            <a:extLst>
              <a:ext uri="{FF2B5EF4-FFF2-40B4-BE49-F238E27FC236}">
                <a16:creationId xmlns:a16="http://schemas.microsoft.com/office/drawing/2014/main" id="{12F86DA6-5C0E-C49C-7A1A-B283376BD3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8460" y="2159963"/>
            <a:ext cx="2290185" cy="1516520"/>
          </a:xfrm>
          <a:prstGeom prst="rect">
            <a:avLst/>
          </a:prstGeom>
          <a:noFill/>
          <a:extLst>
            <a:ext uri="{909E8E84-426E-40DD-AFC4-6F175D3DCCD1}">
              <a14:hiddenFill xmlns:a14="http://schemas.microsoft.com/office/drawing/2010/main">
                <a:solidFill>
                  <a:srgbClr val="FFFFFF"/>
                </a:solidFill>
              </a14:hiddenFill>
            </a:ext>
          </a:extLst>
        </p:spPr>
      </p:pic>
      <p:sp>
        <p:nvSpPr>
          <p:cNvPr id="7" name="Ondertitel 2">
            <a:extLst>
              <a:ext uri="{FF2B5EF4-FFF2-40B4-BE49-F238E27FC236}">
                <a16:creationId xmlns:a16="http://schemas.microsoft.com/office/drawing/2014/main" id="{C218B83D-1B30-8E69-6B29-2A0435170FBA}"/>
              </a:ext>
            </a:extLst>
          </p:cNvPr>
          <p:cNvSpPr txBox="1">
            <a:spLocks/>
          </p:cNvSpPr>
          <p:nvPr/>
        </p:nvSpPr>
        <p:spPr>
          <a:xfrm>
            <a:off x="6096000" y="3676483"/>
            <a:ext cx="3515686" cy="3596035"/>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Clr>
                <a:srgbClr val="0069B4"/>
              </a:buClr>
              <a:buFont typeface="Arial" panose="020B0604020202020204" pitchFamily="34" charset="0"/>
              <a:buChar char="•"/>
              <a:defRPr sz="2000" kern="1200">
                <a:solidFill>
                  <a:srgbClr val="002A57"/>
                </a:solidFill>
                <a:latin typeface="Lucida Sans" panose="020B0602030504020204" pitchFamily="34" charset="0"/>
                <a:ea typeface="+mn-ea"/>
                <a:cs typeface="+mn-cs"/>
              </a:defRPr>
            </a:lvl1pPr>
            <a:lvl2pPr marL="914400" indent="-457200" algn="l" defTabSz="914400" rtl="0" eaLnBrk="1" latinLnBrk="0" hangingPunct="1">
              <a:lnSpc>
                <a:spcPct val="90000"/>
              </a:lnSpc>
              <a:spcBef>
                <a:spcPts val="500"/>
              </a:spcBef>
              <a:buClr>
                <a:srgbClr val="0069B4"/>
              </a:buClr>
              <a:buFont typeface="Courier New" panose="02070309020205020404" pitchFamily="49" charset="0"/>
              <a:buChar char="-"/>
              <a:defRPr sz="2000" kern="1200">
                <a:solidFill>
                  <a:srgbClr val="002A57"/>
                </a:solidFill>
                <a:latin typeface="Lucida Sans" panose="020B0602030504020204" pitchFamily="34" charset="0"/>
                <a:ea typeface="+mn-ea"/>
                <a:cs typeface="+mn-cs"/>
              </a:defRPr>
            </a:lvl2pPr>
            <a:lvl3pPr marL="1371600" indent="-457200" algn="l" defTabSz="914400" rtl="0" eaLnBrk="1" latinLnBrk="0" hangingPunct="1">
              <a:lnSpc>
                <a:spcPct val="90000"/>
              </a:lnSpc>
              <a:spcBef>
                <a:spcPts val="500"/>
              </a:spcBef>
              <a:buClr>
                <a:srgbClr val="0069B4"/>
              </a:buClr>
              <a:buFont typeface="Wingdings" panose="05000000000000000000" pitchFamily="2" charset="2"/>
              <a:buChar char="§"/>
              <a:defRPr sz="2000" kern="1200">
                <a:solidFill>
                  <a:srgbClr val="002A57"/>
                </a:solidFill>
                <a:latin typeface="Lucida Sans" panose="020B0602030504020204" pitchFamily="34" charset="0"/>
                <a:ea typeface="+mn-ea"/>
                <a:cs typeface="+mn-cs"/>
              </a:defRPr>
            </a:lvl3pPr>
            <a:lvl4pPr marL="1714500" indent="-342900" algn="l" defTabSz="914400" rtl="0" eaLnBrk="1" latinLnBrk="0" hangingPunct="1">
              <a:lnSpc>
                <a:spcPct val="90000"/>
              </a:lnSpc>
              <a:spcBef>
                <a:spcPts val="500"/>
              </a:spcBef>
              <a:buClr>
                <a:srgbClr val="0069B4"/>
              </a:buClr>
              <a:buFont typeface="Wingdings" panose="05000000000000000000" pitchFamily="2" charset="2"/>
              <a:buChar char="Ø"/>
              <a:defRPr sz="2000" kern="1200">
                <a:solidFill>
                  <a:srgbClr val="002A57"/>
                </a:solidFill>
                <a:latin typeface="Lucida Sans" panose="020B0602030504020204" pitchFamily="34" charset="0"/>
                <a:ea typeface="+mn-ea"/>
                <a:cs typeface="+mn-cs"/>
              </a:defRPr>
            </a:lvl4pPr>
            <a:lvl5pPr marL="2171700" indent="-342900" algn="l" defTabSz="914400" rtl="0" eaLnBrk="1" latinLnBrk="0" hangingPunct="1">
              <a:lnSpc>
                <a:spcPct val="90000"/>
              </a:lnSpc>
              <a:spcBef>
                <a:spcPts val="500"/>
              </a:spcBef>
              <a:buClr>
                <a:srgbClr val="0069B4"/>
              </a:buClr>
              <a:buFont typeface="Wingdings" panose="05000000000000000000" pitchFamily="2" charset="2"/>
              <a:buChar char="v"/>
              <a:defRPr sz="2000" kern="1200">
                <a:solidFill>
                  <a:srgbClr val="002A57"/>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1600" dirty="0">
                <a:solidFill>
                  <a:srgbClr val="5BC5F2"/>
                </a:solidFill>
                <a:latin typeface="Arial" pitchFamily="34" charset="0"/>
                <a:cs typeface="Arial" pitchFamily="34" charset="0"/>
              </a:rPr>
              <a:t>Mattis Stevens</a:t>
            </a:r>
            <a:br>
              <a:rPr lang="nl-BE" sz="1600" dirty="0">
                <a:solidFill>
                  <a:srgbClr val="5BC5F2"/>
                </a:solidFill>
                <a:latin typeface="Arial" pitchFamily="34" charset="0"/>
                <a:cs typeface="Arial" pitchFamily="34" charset="0"/>
              </a:rPr>
            </a:br>
            <a:r>
              <a:rPr lang="nl-BE" sz="1600" dirty="0">
                <a:solidFill>
                  <a:srgbClr val="5BC5F2"/>
                </a:solidFill>
                <a:latin typeface="Arial" pitchFamily="34" charset="0"/>
                <a:cs typeface="Arial" pitchFamily="34" charset="0"/>
              </a:rPr>
              <a:t>Projectleider</a:t>
            </a:r>
          </a:p>
          <a:p>
            <a:r>
              <a:rPr lang="nl-BE" sz="1600" dirty="0">
                <a:solidFill>
                  <a:srgbClr val="5BC5F2"/>
                </a:solidFill>
                <a:latin typeface="Arial" pitchFamily="34" charset="0"/>
                <a:cs typeface="Arial" pitchFamily="34" charset="0"/>
              </a:rPr>
              <a:t>0472 94 61 35</a:t>
            </a:r>
          </a:p>
          <a:p>
            <a:r>
              <a:rPr lang="nl-BE" sz="1600" dirty="0">
                <a:solidFill>
                  <a:srgbClr val="5BC5F2"/>
                </a:solidFill>
                <a:latin typeface="Arial" pitchFamily="34" charset="0"/>
                <a:cs typeface="Arial" pitchFamily="34" charset="0"/>
              </a:rPr>
              <a:t>Mattis.stevens@nbw.be</a:t>
            </a:r>
          </a:p>
          <a:p>
            <a:endParaRPr lang="nl-BE" sz="1600" dirty="0">
              <a:solidFill>
                <a:srgbClr val="5BC5F2"/>
              </a:solidFill>
              <a:latin typeface="Arial" pitchFamily="34" charset="0"/>
              <a:cs typeface="Arial" pitchFamily="34" charset="0"/>
            </a:endParaRPr>
          </a:p>
        </p:txBody>
      </p:sp>
    </p:spTree>
    <p:extLst>
      <p:ext uri="{BB962C8B-B14F-4D97-AF65-F5344CB8AC3E}">
        <p14:creationId xmlns:p14="http://schemas.microsoft.com/office/powerpoint/2010/main" val="757977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D7209-B717-2752-9B05-0869E2A4315D}"/>
              </a:ext>
            </a:extLst>
          </p:cNvPr>
          <p:cNvSpPr>
            <a:spLocks noGrp="1"/>
          </p:cNvSpPr>
          <p:nvPr>
            <p:ph type="title"/>
          </p:nvPr>
        </p:nvSpPr>
        <p:spPr/>
        <p:txBody>
          <a:bodyPr/>
          <a:lstStyle/>
          <a:p>
            <a:r>
              <a:rPr lang="nl-BE" dirty="0"/>
              <a:t>Blijf op de hoogte van de werken via BE-alert</a:t>
            </a:r>
          </a:p>
        </p:txBody>
      </p:sp>
      <p:sp>
        <p:nvSpPr>
          <p:cNvPr id="10" name="Tekstvak 9">
            <a:extLst>
              <a:ext uri="{FF2B5EF4-FFF2-40B4-BE49-F238E27FC236}">
                <a16:creationId xmlns:a16="http://schemas.microsoft.com/office/drawing/2014/main" id="{87A80E62-70F6-2FFD-7D40-4606A9A1A4D4}"/>
              </a:ext>
            </a:extLst>
          </p:cNvPr>
          <p:cNvSpPr txBox="1"/>
          <p:nvPr/>
        </p:nvSpPr>
        <p:spPr>
          <a:xfrm>
            <a:off x="864324" y="3714073"/>
            <a:ext cx="5231675"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BE" altLang="nl-BE" sz="1600" dirty="0">
                <a:solidFill>
                  <a:srgbClr val="5BC5F2"/>
                </a:solidFill>
                <a:latin typeface="Arial" pitchFamily="34" charset="0"/>
                <a:cs typeface="Arial" pitchFamily="34" charset="0"/>
              </a:rPr>
              <a:t>Duid nadien in de registratielink die u via mail ontvangt bij ‘Andere’ het vinkje ‘Ik geef toestemming aan mijn gemeente om mijn gegevens ook te gebruiken voor boodschappen van algemeen nut’ aan. </a:t>
            </a:r>
          </a:p>
        </p:txBody>
      </p:sp>
      <p:sp>
        <p:nvSpPr>
          <p:cNvPr id="14" name="Rectangle 8">
            <a:extLst>
              <a:ext uri="{FF2B5EF4-FFF2-40B4-BE49-F238E27FC236}">
                <a16:creationId xmlns:a16="http://schemas.microsoft.com/office/drawing/2014/main" id="{8D1FF089-8A08-298B-0FA6-257CECFAA6C4}"/>
              </a:ext>
            </a:extLst>
          </p:cNvPr>
          <p:cNvSpPr>
            <a:spLocks noChangeArrowheads="1"/>
          </p:cNvSpPr>
          <p:nvPr/>
        </p:nvSpPr>
        <p:spPr bwMode="auto">
          <a:xfrm>
            <a:off x="864325" y="2512252"/>
            <a:ext cx="54319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nl-BE" altLang="nl-BE" sz="1600" dirty="0">
                <a:solidFill>
                  <a:srgbClr val="5BC5F2"/>
                </a:solidFill>
                <a:latin typeface="Arial" pitchFamily="34" charset="0"/>
                <a:cs typeface="Arial" pitchFamily="34" charset="0"/>
              </a:rPr>
              <a:t>U kan informatie over deze wegenwerken van de stad Halle ontvangen via sms. Registreer u hiervoor gratis op BE-alert op </a:t>
            </a:r>
            <a:r>
              <a:rPr lang="nl-BE" altLang="nl-BE" sz="1600" u="sng" dirty="0">
                <a:solidFill>
                  <a:srgbClr val="1F7CC0"/>
                </a:solidFill>
                <a:latin typeface="Arial" pitchFamily="34" charset="0"/>
                <a:cs typeface="Arial" pitchFamily="34" charset="0"/>
              </a:rPr>
              <a:t>www.be-alert.be </a:t>
            </a:r>
            <a:r>
              <a:rPr lang="nl-BE" altLang="nl-BE" sz="1600" dirty="0">
                <a:solidFill>
                  <a:srgbClr val="5BC5F2"/>
                </a:solidFill>
                <a:latin typeface="Arial" pitchFamily="34" charset="0"/>
                <a:cs typeface="Arial" pitchFamily="34" charset="0"/>
              </a:rPr>
              <a:t>of scan de QR-code.</a:t>
            </a:r>
          </a:p>
        </p:txBody>
      </p:sp>
      <p:pic>
        <p:nvPicPr>
          <p:cNvPr id="2055" name="Afbeelding 1741829380">
            <a:extLst>
              <a:ext uri="{FF2B5EF4-FFF2-40B4-BE49-F238E27FC236}">
                <a16:creationId xmlns:a16="http://schemas.microsoft.com/office/drawing/2014/main" id="{356752EC-E46F-3ADF-3205-48A74FE49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498" y="2246679"/>
            <a:ext cx="2934788" cy="293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93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960884-4240-DF1D-DAA8-FE0A6307C75D}"/>
              </a:ext>
            </a:extLst>
          </p:cNvPr>
          <p:cNvSpPr>
            <a:spLocks noGrp="1"/>
          </p:cNvSpPr>
          <p:nvPr>
            <p:ph type="ctrTitle"/>
          </p:nvPr>
        </p:nvSpPr>
        <p:spPr/>
        <p:txBody>
          <a:bodyPr>
            <a:normAutofit/>
          </a:bodyPr>
          <a:lstStyle/>
          <a:p>
            <a:r>
              <a:rPr lang="nl-BE" sz="4800" b="1" dirty="0">
                <a:solidFill>
                  <a:srgbClr val="1F7CC0"/>
                </a:solidFill>
                <a:latin typeface="Arial" pitchFamily="34" charset="0"/>
                <a:cs typeface="Arial" pitchFamily="34" charset="0"/>
              </a:rPr>
              <a:t>Vragen?</a:t>
            </a:r>
          </a:p>
        </p:txBody>
      </p:sp>
      <p:pic>
        <p:nvPicPr>
          <p:cNvPr id="1026" name="Picture 2" descr="Nieuw logo voor de stad Halle | Ring TV | Jouw zender, Jouw nieuws">
            <a:extLst>
              <a:ext uri="{FF2B5EF4-FFF2-40B4-BE49-F238E27FC236}">
                <a16:creationId xmlns:a16="http://schemas.microsoft.com/office/drawing/2014/main" id="{14D05A67-7467-01D2-96B6-6D838307E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108" y="5030463"/>
            <a:ext cx="2290185" cy="15165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ome | Farys">
            <a:extLst>
              <a:ext uri="{FF2B5EF4-FFF2-40B4-BE49-F238E27FC236}">
                <a16:creationId xmlns:a16="http://schemas.microsoft.com/office/drawing/2014/main" id="{A8544A98-A0D6-5567-8410-0C5DE2FCB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16" y="5435265"/>
            <a:ext cx="2029862" cy="7069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Norré -Behaegel | Bedrijf">
            <a:extLst>
              <a:ext uri="{FF2B5EF4-FFF2-40B4-BE49-F238E27FC236}">
                <a16:creationId xmlns:a16="http://schemas.microsoft.com/office/drawing/2014/main" id="{040B5F34-D153-F5DB-5BC5-2BD1E03EF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586" y="5540964"/>
            <a:ext cx="3114763" cy="3893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weco Nederland - Wikipedia">
            <a:extLst>
              <a:ext uri="{FF2B5EF4-FFF2-40B4-BE49-F238E27FC236}">
                <a16:creationId xmlns:a16="http://schemas.microsoft.com/office/drawing/2014/main" id="{5ED0E325-3321-1034-C804-35D99E465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9705" y="4791043"/>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512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D2626-F610-0BFB-BEB5-24DC391F8F59}"/>
              </a:ext>
            </a:extLst>
          </p:cNvPr>
          <p:cNvSpPr>
            <a:spLocks noGrp="1"/>
          </p:cNvSpPr>
          <p:nvPr>
            <p:ph type="title"/>
          </p:nvPr>
        </p:nvSpPr>
        <p:spPr/>
        <p:txBody>
          <a:bodyPr/>
          <a:lstStyle/>
          <a:p>
            <a:r>
              <a:rPr lang="nl-BE" dirty="0"/>
              <a:t>Tracé der werken</a:t>
            </a:r>
          </a:p>
        </p:txBody>
      </p:sp>
      <p:pic>
        <p:nvPicPr>
          <p:cNvPr id="10" name="Afbeelding 9">
            <a:extLst>
              <a:ext uri="{FF2B5EF4-FFF2-40B4-BE49-F238E27FC236}">
                <a16:creationId xmlns:a16="http://schemas.microsoft.com/office/drawing/2014/main" id="{B40A6134-A1AB-E5C9-F3BD-0E26C5933F56}"/>
              </a:ext>
            </a:extLst>
          </p:cNvPr>
          <p:cNvPicPr>
            <a:picLocks noChangeAspect="1"/>
          </p:cNvPicPr>
          <p:nvPr/>
        </p:nvPicPr>
        <p:blipFill>
          <a:blip r:embed="rId3"/>
          <a:stretch>
            <a:fillRect/>
          </a:stretch>
        </p:blipFill>
        <p:spPr>
          <a:xfrm>
            <a:off x="2239861" y="1213078"/>
            <a:ext cx="6998166" cy="5474081"/>
          </a:xfrm>
          <a:prstGeom prst="rect">
            <a:avLst/>
          </a:prstGeom>
        </p:spPr>
      </p:pic>
      <p:pic>
        <p:nvPicPr>
          <p:cNvPr id="11" name="Picture 4" descr="Sweco Nederland - Wikipedia">
            <a:extLst>
              <a:ext uri="{FF2B5EF4-FFF2-40B4-BE49-F238E27FC236}">
                <a16:creationId xmlns:a16="http://schemas.microsoft.com/office/drawing/2014/main" id="{5CFEC8B7-48CF-D69A-6240-1D8F7AB43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8122"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sp>
        <p:nvSpPr>
          <p:cNvPr id="4" name="Vrije vorm: vorm 3">
            <a:extLst>
              <a:ext uri="{FF2B5EF4-FFF2-40B4-BE49-F238E27FC236}">
                <a16:creationId xmlns:a16="http://schemas.microsoft.com/office/drawing/2014/main" id="{C4E4A2F1-36F8-C811-DD4E-AED081897968}"/>
              </a:ext>
            </a:extLst>
          </p:cNvPr>
          <p:cNvSpPr/>
          <p:nvPr/>
        </p:nvSpPr>
        <p:spPr>
          <a:xfrm>
            <a:off x="4423954" y="2264229"/>
            <a:ext cx="2264229" cy="3788228"/>
          </a:xfrm>
          <a:custGeom>
            <a:avLst/>
            <a:gdLst>
              <a:gd name="connsiteX0" fmla="*/ 0 w 2264229"/>
              <a:gd name="connsiteY0" fmla="*/ 3631474 h 3788228"/>
              <a:gd name="connsiteX1" fmla="*/ 69669 w 2264229"/>
              <a:gd name="connsiteY1" fmla="*/ 3483428 h 3788228"/>
              <a:gd name="connsiteX2" fmla="*/ 182880 w 2264229"/>
              <a:gd name="connsiteY2" fmla="*/ 3614057 h 3788228"/>
              <a:gd name="connsiteX3" fmla="*/ 627017 w 2264229"/>
              <a:gd name="connsiteY3" fmla="*/ 2838994 h 3788228"/>
              <a:gd name="connsiteX4" fmla="*/ 1027612 w 2264229"/>
              <a:gd name="connsiteY4" fmla="*/ 2342605 h 3788228"/>
              <a:gd name="connsiteX5" fmla="*/ 1541417 w 2264229"/>
              <a:gd name="connsiteY5" fmla="*/ 1358537 h 3788228"/>
              <a:gd name="connsiteX6" fmla="*/ 1750423 w 2264229"/>
              <a:gd name="connsiteY6" fmla="*/ 1027611 h 3788228"/>
              <a:gd name="connsiteX7" fmla="*/ 2159726 w 2264229"/>
              <a:gd name="connsiteY7" fmla="*/ 0 h 3788228"/>
              <a:gd name="connsiteX8" fmla="*/ 2264229 w 2264229"/>
              <a:gd name="connsiteY8" fmla="*/ 113211 h 3788228"/>
              <a:gd name="connsiteX9" fmla="*/ 2107475 w 2264229"/>
              <a:gd name="connsiteY9" fmla="*/ 627017 h 3788228"/>
              <a:gd name="connsiteX10" fmla="*/ 1715589 w 2264229"/>
              <a:gd name="connsiteY10" fmla="*/ 1419497 h 3788228"/>
              <a:gd name="connsiteX11" fmla="*/ 1410789 w 2264229"/>
              <a:gd name="connsiteY11" fmla="*/ 2002971 h 3788228"/>
              <a:gd name="connsiteX12" fmla="*/ 1001486 w 2264229"/>
              <a:gd name="connsiteY12" fmla="*/ 2586445 h 3788228"/>
              <a:gd name="connsiteX13" fmla="*/ 478972 w 2264229"/>
              <a:gd name="connsiteY13" fmla="*/ 3239588 h 3788228"/>
              <a:gd name="connsiteX14" fmla="*/ 174172 w 2264229"/>
              <a:gd name="connsiteY14" fmla="*/ 3788228 h 3788228"/>
              <a:gd name="connsiteX15" fmla="*/ 34835 w 2264229"/>
              <a:gd name="connsiteY15" fmla="*/ 3692434 h 3788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4229" h="3788228">
                <a:moveTo>
                  <a:pt x="0" y="3631474"/>
                </a:moveTo>
                <a:lnTo>
                  <a:pt x="69669" y="3483428"/>
                </a:lnTo>
                <a:lnTo>
                  <a:pt x="182880" y="3614057"/>
                </a:lnTo>
                <a:lnTo>
                  <a:pt x="627017" y="2838994"/>
                </a:lnTo>
                <a:lnTo>
                  <a:pt x="1027612" y="2342605"/>
                </a:lnTo>
                <a:lnTo>
                  <a:pt x="1541417" y="1358537"/>
                </a:lnTo>
                <a:lnTo>
                  <a:pt x="1750423" y="1027611"/>
                </a:lnTo>
                <a:lnTo>
                  <a:pt x="2159726" y="0"/>
                </a:lnTo>
                <a:lnTo>
                  <a:pt x="2264229" y="113211"/>
                </a:lnTo>
                <a:lnTo>
                  <a:pt x="2107475" y="627017"/>
                </a:lnTo>
                <a:lnTo>
                  <a:pt x="1715589" y="1419497"/>
                </a:lnTo>
                <a:lnTo>
                  <a:pt x="1410789" y="2002971"/>
                </a:lnTo>
                <a:lnTo>
                  <a:pt x="1001486" y="2586445"/>
                </a:lnTo>
                <a:lnTo>
                  <a:pt x="478972" y="3239588"/>
                </a:lnTo>
                <a:lnTo>
                  <a:pt x="174172" y="3788228"/>
                </a:lnTo>
                <a:lnTo>
                  <a:pt x="34835" y="3692434"/>
                </a:lnTo>
              </a:path>
            </a:pathLst>
          </a:custGeom>
          <a:solidFill>
            <a:srgbClr val="FF0000">
              <a:alpha val="50196"/>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9442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D2626-F610-0BFB-BEB5-24DC391F8F59}"/>
              </a:ext>
            </a:extLst>
          </p:cNvPr>
          <p:cNvSpPr>
            <a:spLocks noGrp="1"/>
          </p:cNvSpPr>
          <p:nvPr>
            <p:ph type="title"/>
          </p:nvPr>
        </p:nvSpPr>
        <p:spPr/>
        <p:txBody>
          <a:bodyPr/>
          <a:lstStyle/>
          <a:p>
            <a:r>
              <a:rPr lang="nl-BE" dirty="0"/>
              <a:t>Doel van de werken</a:t>
            </a:r>
          </a:p>
        </p:txBody>
      </p:sp>
      <p:pic>
        <p:nvPicPr>
          <p:cNvPr id="11" name="Picture 4" descr="Sweco Nederland - Wikipedia">
            <a:extLst>
              <a:ext uri="{FF2B5EF4-FFF2-40B4-BE49-F238E27FC236}">
                <a16:creationId xmlns:a16="http://schemas.microsoft.com/office/drawing/2014/main" id="{5CFEC8B7-48CF-D69A-6240-1D8F7AB43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8122"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DE231112-C48C-8BB2-0CFA-4638D5EEDD93}"/>
              </a:ext>
            </a:extLst>
          </p:cNvPr>
          <p:cNvSpPr>
            <a:spLocks noGrp="1"/>
          </p:cNvSpPr>
          <p:nvPr>
            <p:ph idx="1"/>
          </p:nvPr>
        </p:nvSpPr>
        <p:spPr>
          <a:xfrm>
            <a:off x="838200" y="1825625"/>
            <a:ext cx="10515600" cy="4383586"/>
          </a:xfrm>
        </p:spPr>
        <p:txBody>
          <a:bodyPr/>
          <a:lstStyle/>
          <a:p>
            <a:r>
              <a:rPr lang="nl-BE" dirty="0">
                <a:solidFill>
                  <a:srgbClr val="5BC5F2"/>
                </a:solidFill>
                <a:latin typeface="Arial" pitchFamily="34" charset="0"/>
                <a:cs typeface="Arial" pitchFamily="34" charset="0"/>
              </a:rPr>
              <a:t>Aanleg van een </a:t>
            </a:r>
            <a:r>
              <a:rPr lang="nl-BE" b="1" dirty="0">
                <a:solidFill>
                  <a:srgbClr val="5BC5F2"/>
                </a:solidFill>
                <a:latin typeface="Arial" pitchFamily="34" charset="0"/>
                <a:cs typeface="Arial" pitchFamily="34" charset="0"/>
              </a:rPr>
              <a:t>gescheiden rioleringsstelsel </a:t>
            </a:r>
            <a:r>
              <a:rPr lang="nl-BE" dirty="0">
                <a:solidFill>
                  <a:srgbClr val="5BC5F2"/>
                </a:solidFill>
                <a:latin typeface="Arial" pitchFamily="34" charset="0"/>
                <a:cs typeface="Arial" pitchFamily="34" charset="0"/>
              </a:rPr>
              <a:t>conform de geldende richtlijnen en Code van Goede Praktijk</a:t>
            </a:r>
          </a:p>
          <a:p>
            <a:pPr marL="0" indent="0">
              <a:buNone/>
            </a:pPr>
            <a:endParaRPr lang="nl-BE" dirty="0">
              <a:solidFill>
                <a:srgbClr val="5BC5F2"/>
              </a:solidFill>
              <a:latin typeface="Arial" pitchFamily="34" charset="0"/>
              <a:cs typeface="Arial" pitchFamily="34" charset="0"/>
            </a:endParaRPr>
          </a:p>
          <a:p>
            <a:pPr lvl="1"/>
            <a:r>
              <a:rPr lang="nl-BE" dirty="0">
                <a:solidFill>
                  <a:srgbClr val="5BC5F2"/>
                </a:solidFill>
                <a:latin typeface="Arial" pitchFamily="34" charset="0"/>
                <a:cs typeface="Arial" pitchFamily="34" charset="0"/>
              </a:rPr>
              <a:t>DWA-leiding</a:t>
            </a:r>
          </a:p>
          <a:p>
            <a:pPr lvl="2"/>
            <a:r>
              <a:rPr lang="nl-BE" dirty="0">
                <a:solidFill>
                  <a:srgbClr val="5BC5F2"/>
                </a:solidFill>
                <a:latin typeface="Arial" pitchFamily="34" charset="0"/>
                <a:cs typeface="Arial" pitchFamily="34" charset="0"/>
              </a:rPr>
              <a:t>Droogweerafvoer – vuil water</a:t>
            </a:r>
          </a:p>
          <a:p>
            <a:pPr lvl="1"/>
            <a:r>
              <a:rPr lang="nl-BE" dirty="0">
                <a:solidFill>
                  <a:srgbClr val="5BC5F2"/>
                </a:solidFill>
                <a:latin typeface="Arial" pitchFamily="34" charset="0"/>
                <a:cs typeface="Arial" pitchFamily="34" charset="0"/>
              </a:rPr>
              <a:t>RWA-leiding</a:t>
            </a:r>
          </a:p>
          <a:p>
            <a:pPr lvl="2"/>
            <a:r>
              <a:rPr lang="nl-BE" dirty="0">
                <a:solidFill>
                  <a:srgbClr val="5BC5F2"/>
                </a:solidFill>
                <a:latin typeface="Arial" pitchFamily="34" charset="0"/>
                <a:cs typeface="Arial" pitchFamily="34" charset="0"/>
              </a:rPr>
              <a:t>Regenwater</a:t>
            </a:r>
          </a:p>
          <a:p>
            <a:pPr lvl="2"/>
            <a:r>
              <a:rPr lang="nl-BE" dirty="0">
                <a:solidFill>
                  <a:srgbClr val="5BC5F2"/>
                </a:solidFill>
                <a:latin typeface="Arial" pitchFamily="34" charset="0"/>
                <a:cs typeface="Arial" pitchFamily="34" charset="0"/>
              </a:rPr>
              <a:t>Infiltratie en buffering</a:t>
            </a:r>
          </a:p>
          <a:p>
            <a:pPr lvl="1"/>
            <a:r>
              <a:rPr lang="nl-BE" dirty="0">
                <a:solidFill>
                  <a:srgbClr val="5BC5F2"/>
                </a:solidFill>
                <a:latin typeface="Arial" pitchFamily="34" charset="0"/>
                <a:cs typeface="Arial" pitchFamily="34" charset="0"/>
              </a:rPr>
              <a:t>Aansluiting ter hoogte van de Weerstandsstraat</a:t>
            </a:r>
          </a:p>
          <a:p>
            <a:pPr lvl="1"/>
            <a:endParaRPr lang="nl-BE" dirty="0">
              <a:solidFill>
                <a:srgbClr val="5BC5F2"/>
              </a:solidFill>
              <a:latin typeface="Arial" pitchFamily="34" charset="0"/>
              <a:cs typeface="Arial" pitchFamily="34" charset="0"/>
            </a:endParaRPr>
          </a:p>
          <a:p>
            <a:r>
              <a:rPr lang="nl-BE" dirty="0">
                <a:solidFill>
                  <a:srgbClr val="5BC5F2"/>
                </a:solidFill>
                <a:latin typeface="Arial" pitchFamily="34" charset="0"/>
                <a:cs typeface="Arial" pitchFamily="34" charset="0"/>
              </a:rPr>
              <a:t>Vernieuwing van de bovenbouw/wegenis</a:t>
            </a:r>
          </a:p>
        </p:txBody>
      </p:sp>
    </p:spTree>
    <p:extLst>
      <p:ext uri="{BB962C8B-B14F-4D97-AF65-F5344CB8AC3E}">
        <p14:creationId xmlns:p14="http://schemas.microsoft.com/office/powerpoint/2010/main" val="86283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Rioleringsplannen</a:t>
            </a:r>
          </a:p>
        </p:txBody>
      </p:sp>
      <p:pic>
        <p:nvPicPr>
          <p:cNvPr id="6" name="Afbeelding 5">
            <a:extLst>
              <a:ext uri="{FF2B5EF4-FFF2-40B4-BE49-F238E27FC236}">
                <a16:creationId xmlns:a16="http://schemas.microsoft.com/office/drawing/2014/main" id="{516F80EB-471B-BE54-1D70-D9ECCD302211}"/>
              </a:ext>
            </a:extLst>
          </p:cNvPr>
          <p:cNvPicPr>
            <a:picLocks noChangeAspect="1"/>
          </p:cNvPicPr>
          <p:nvPr/>
        </p:nvPicPr>
        <p:blipFill>
          <a:blip r:embed="rId3"/>
          <a:stretch>
            <a:fillRect/>
          </a:stretch>
        </p:blipFill>
        <p:spPr>
          <a:xfrm>
            <a:off x="1208014" y="1439689"/>
            <a:ext cx="7990879" cy="5255085"/>
          </a:xfrm>
          <a:prstGeom prst="rect">
            <a:avLst/>
          </a:prstGeom>
        </p:spPr>
      </p:pic>
      <p:pic>
        <p:nvPicPr>
          <p:cNvPr id="7" name="Picture 4" descr="Sweco Nederland - Wikipedia">
            <a:extLst>
              <a:ext uri="{FF2B5EF4-FFF2-40B4-BE49-F238E27FC236}">
                <a16:creationId xmlns:a16="http://schemas.microsoft.com/office/drawing/2014/main" id="{1D83E09C-ACC8-E2AA-3370-F1E2FA71F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8122"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200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Rioleringsplannen</a:t>
            </a:r>
          </a:p>
        </p:txBody>
      </p:sp>
      <p:pic>
        <p:nvPicPr>
          <p:cNvPr id="5" name="Picture 4" descr="Sweco Nederland - Wikipedia">
            <a:extLst>
              <a:ext uri="{FF2B5EF4-FFF2-40B4-BE49-F238E27FC236}">
                <a16:creationId xmlns:a16="http://schemas.microsoft.com/office/drawing/2014/main" id="{DBDBC2ED-FB23-6488-C492-2A9686CAD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566"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28C3A068-6FF6-19FB-E6E8-0295ECD99625}"/>
              </a:ext>
            </a:extLst>
          </p:cNvPr>
          <p:cNvPicPr>
            <a:picLocks noChangeAspect="1"/>
          </p:cNvPicPr>
          <p:nvPr/>
        </p:nvPicPr>
        <p:blipFill>
          <a:blip r:embed="rId4"/>
          <a:stretch>
            <a:fillRect/>
          </a:stretch>
        </p:blipFill>
        <p:spPr>
          <a:xfrm>
            <a:off x="0" y="2124684"/>
            <a:ext cx="12192000" cy="2608631"/>
          </a:xfrm>
          <a:prstGeom prst="rect">
            <a:avLst/>
          </a:prstGeom>
        </p:spPr>
      </p:pic>
    </p:spTree>
    <p:extLst>
      <p:ext uri="{BB962C8B-B14F-4D97-AF65-F5344CB8AC3E}">
        <p14:creationId xmlns:p14="http://schemas.microsoft.com/office/powerpoint/2010/main" val="278505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Rioleringsplannen</a:t>
            </a:r>
          </a:p>
        </p:txBody>
      </p:sp>
      <p:pic>
        <p:nvPicPr>
          <p:cNvPr id="5" name="Picture 4" descr="Sweco Nederland - Wikipedia">
            <a:extLst>
              <a:ext uri="{FF2B5EF4-FFF2-40B4-BE49-F238E27FC236}">
                <a16:creationId xmlns:a16="http://schemas.microsoft.com/office/drawing/2014/main" id="{D0B29BC4-5FAB-A9B1-28CF-E2A042EA8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4566"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3530C2C1-2086-D280-3169-9E501BDA61E5}"/>
              </a:ext>
            </a:extLst>
          </p:cNvPr>
          <p:cNvPicPr>
            <a:picLocks noChangeAspect="1"/>
          </p:cNvPicPr>
          <p:nvPr/>
        </p:nvPicPr>
        <p:blipFill>
          <a:blip r:embed="rId4"/>
          <a:stretch>
            <a:fillRect/>
          </a:stretch>
        </p:blipFill>
        <p:spPr>
          <a:xfrm>
            <a:off x="0" y="2393978"/>
            <a:ext cx="12192000" cy="2070043"/>
          </a:xfrm>
          <a:prstGeom prst="rect">
            <a:avLst/>
          </a:prstGeom>
        </p:spPr>
      </p:pic>
    </p:spTree>
    <p:extLst>
      <p:ext uri="{BB962C8B-B14F-4D97-AF65-F5344CB8AC3E}">
        <p14:creationId xmlns:p14="http://schemas.microsoft.com/office/powerpoint/2010/main" val="629906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Plannen wegenis</a:t>
            </a:r>
          </a:p>
        </p:txBody>
      </p:sp>
      <p:pic>
        <p:nvPicPr>
          <p:cNvPr id="7" name="Picture 4" descr="Sweco Nederland - Wikipedia">
            <a:extLst>
              <a:ext uri="{FF2B5EF4-FFF2-40B4-BE49-F238E27FC236}">
                <a16:creationId xmlns:a16="http://schemas.microsoft.com/office/drawing/2014/main" id="{1D83E09C-ACC8-E2AA-3370-F1E2FA71FA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8122"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52A01A12-3D98-0BE9-F803-4E6C1B274D19}"/>
              </a:ext>
            </a:extLst>
          </p:cNvPr>
          <p:cNvPicPr>
            <a:picLocks noChangeAspect="1"/>
          </p:cNvPicPr>
          <p:nvPr/>
        </p:nvPicPr>
        <p:blipFill>
          <a:blip r:embed="rId4"/>
          <a:stretch>
            <a:fillRect/>
          </a:stretch>
        </p:blipFill>
        <p:spPr>
          <a:xfrm>
            <a:off x="838200" y="1463754"/>
            <a:ext cx="8429319" cy="5324225"/>
          </a:xfrm>
          <a:prstGeom prst="rect">
            <a:avLst/>
          </a:prstGeom>
        </p:spPr>
      </p:pic>
      <p:sp>
        <p:nvSpPr>
          <p:cNvPr id="4" name="Vrije vorm: vorm 3">
            <a:extLst>
              <a:ext uri="{FF2B5EF4-FFF2-40B4-BE49-F238E27FC236}">
                <a16:creationId xmlns:a16="http://schemas.microsoft.com/office/drawing/2014/main" id="{8F4D41CA-E407-6A6A-6716-501CFC9B5E64}"/>
              </a:ext>
            </a:extLst>
          </p:cNvPr>
          <p:cNvSpPr/>
          <p:nvPr/>
        </p:nvSpPr>
        <p:spPr>
          <a:xfrm>
            <a:off x="3152503" y="1436914"/>
            <a:ext cx="792480" cy="2447109"/>
          </a:xfrm>
          <a:custGeom>
            <a:avLst/>
            <a:gdLst>
              <a:gd name="connsiteX0" fmla="*/ 269966 w 792480"/>
              <a:gd name="connsiteY0" fmla="*/ 2447109 h 2447109"/>
              <a:gd name="connsiteX1" fmla="*/ 452846 w 792480"/>
              <a:gd name="connsiteY1" fmla="*/ 1602377 h 2447109"/>
              <a:gd name="connsiteX2" fmla="*/ 792480 w 792480"/>
              <a:gd name="connsiteY2" fmla="*/ 0 h 2447109"/>
              <a:gd name="connsiteX3" fmla="*/ 252548 w 792480"/>
              <a:gd name="connsiteY3" fmla="*/ 17417 h 2447109"/>
              <a:gd name="connsiteX4" fmla="*/ 17417 w 792480"/>
              <a:gd name="connsiteY4" fmla="*/ 1611086 h 2447109"/>
              <a:gd name="connsiteX5" fmla="*/ 0 w 792480"/>
              <a:gd name="connsiteY5" fmla="*/ 2107475 h 2447109"/>
              <a:gd name="connsiteX6" fmla="*/ 139337 w 792480"/>
              <a:gd name="connsiteY6" fmla="*/ 2394857 h 2447109"/>
              <a:gd name="connsiteX7" fmla="*/ 269966 w 792480"/>
              <a:gd name="connsiteY7" fmla="*/ 2447109 h 2447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480" h="2447109">
                <a:moveTo>
                  <a:pt x="269966" y="2447109"/>
                </a:moveTo>
                <a:lnTo>
                  <a:pt x="452846" y="1602377"/>
                </a:lnTo>
                <a:lnTo>
                  <a:pt x="792480" y="0"/>
                </a:lnTo>
                <a:lnTo>
                  <a:pt x="252548" y="17417"/>
                </a:lnTo>
                <a:lnTo>
                  <a:pt x="17417" y="1611086"/>
                </a:lnTo>
                <a:lnTo>
                  <a:pt x="0" y="2107475"/>
                </a:lnTo>
                <a:lnTo>
                  <a:pt x="139337" y="2394857"/>
                </a:lnTo>
                <a:lnTo>
                  <a:pt x="269966" y="2447109"/>
                </a:lnTo>
                <a:close/>
              </a:path>
            </a:pathLst>
          </a:custGeom>
          <a:solidFill>
            <a:schemeClr val="bg2">
              <a:lumMod val="25000"/>
              <a:alpha val="61176"/>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2847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897D7-88AE-5F8C-14DB-D4AD24DE0003}"/>
              </a:ext>
            </a:extLst>
          </p:cNvPr>
          <p:cNvSpPr>
            <a:spLocks noGrp="1"/>
          </p:cNvSpPr>
          <p:nvPr>
            <p:ph type="title"/>
          </p:nvPr>
        </p:nvSpPr>
        <p:spPr/>
        <p:txBody>
          <a:bodyPr/>
          <a:lstStyle/>
          <a:p>
            <a:r>
              <a:rPr lang="nl-BE" dirty="0"/>
              <a:t>Plannen wegenis</a:t>
            </a:r>
          </a:p>
        </p:txBody>
      </p:sp>
      <p:pic>
        <p:nvPicPr>
          <p:cNvPr id="5" name="Picture 4" descr="Sweco Nederland - Wikipedia">
            <a:extLst>
              <a:ext uri="{FF2B5EF4-FFF2-40B4-BE49-F238E27FC236}">
                <a16:creationId xmlns:a16="http://schemas.microsoft.com/office/drawing/2014/main" id="{DBDBC2ED-FB23-6488-C492-2A9686CAD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4566" y="5385320"/>
            <a:ext cx="1852739" cy="1037534"/>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D8BCBCD0-03D4-519D-6716-CB6DF609F933}"/>
              </a:ext>
            </a:extLst>
          </p:cNvPr>
          <p:cNvPicPr>
            <a:picLocks noChangeAspect="1"/>
          </p:cNvPicPr>
          <p:nvPr/>
        </p:nvPicPr>
        <p:blipFill>
          <a:blip r:embed="rId3"/>
          <a:stretch>
            <a:fillRect/>
          </a:stretch>
        </p:blipFill>
        <p:spPr>
          <a:xfrm>
            <a:off x="185737" y="2200275"/>
            <a:ext cx="11820525" cy="2457450"/>
          </a:xfrm>
          <a:prstGeom prst="rect">
            <a:avLst/>
          </a:prstGeom>
        </p:spPr>
      </p:pic>
    </p:spTree>
    <p:extLst>
      <p:ext uri="{BB962C8B-B14F-4D97-AF65-F5344CB8AC3E}">
        <p14:creationId xmlns:p14="http://schemas.microsoft.com/office/powerpoint/2010/main" val="2724822908"/>
      </p:ext>
    </p:extLst>
  </p:cSld>
  <p:clrMapOvr>
    <a:masterClrMapping/>
  </p:clrMapOvr>
</p:sld>
</file>

<file path=ppt/theme/theme1.xml><?xml version="1.0" encoding="utf-8"?>
<a:theme xmlns:a="http://schemas.openxmlformats.org/drawingml/2006/main" name="Kantoorthema">
  <a:themeElements>
    <a:clrScheme name="FarysNew">
      <a:dk1>
        <a:sysClr val="windowText" lastClr="000000"/>
      </a:dk1>
      <a:lt1>
        <a:sysClr val="window" lastClr="FFFFFF"/>
      </a:lt1>
      <a:dk2>
        <a:srgbClr val="44546A"/>
      </a:dk2>
      <a:lt2>
        <a:srgbClr val="E7E6E6"/>
      </a:lt2>
      <a:accent1>
        <a:srgbClr val="8BADDC"/>
      </a:accent1>
      <a:accent2>
        <a:srgbClr val="FDC300"/>
      </a:accent2>
      <a:accent3>
        <a:srgbClr val="003F76"/>
      </a:accent3>
      <a:accent4>
        <a:srgbClr val="F08100"/>
      </a:accent4>
      <a:accent5>
        <a:srgbClr val="97B354"/>
      </a:accent5>
      <a:accent6>
        <a:srgbClr val="E6331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rys template.potx" id="{132D43ED-B6AA-40DF-B1F6-DA57B4A6F350}" vid="{72DC6801-88F7-4292-AF22-B950EC1629D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b9f3b74-f8fe-46b6-b62d-b3f2f77bb7e1" xsi:nil="true"/>
    <lcf76f155ced4ddcb4097134ff3c332f xmlns="cddf2aaf-68fc-4d1e-8da3-97d5a8816ad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63E5520B2EB642BA13BAA5A2B520DE" ma:contentTypeVersion="12" ma:contentTypeDescription="Create a new document." ma:contentTypeScope="" ma:versionID="690253666cfb7e63f4cfbc69a79befb8">
  <xsd:schema xmlns:xsd="http://www.w3.org/2001/XMLSchema" xmlns:xs="http://www.w3.org/2001/XMLSchema" xmlns:p="http://schemas.microsoft.com/office/2006/metadata/properties" xmlns:ns2="cddf2aaf-68fc-4d1e-8da3-97d5a8816ad4" xmlns:ns3="3b9f3b74-f8fe-46b6-b62d-b3f2f77bb7e1" targetNamespace="http://schemas.microsoft.com/office/2006/metadata/properties" ma:root="true" ma:fieldsID="2d08856522794ab5c92c946eb4a03df0" ns2:_="" ns3:_="">
    <xsd:import namespace="cddf2aaf-68fc-4d1e-8da3-97d5a8816ad4"/>
    <xsd:import namespace="3b9f3b74-f8fe-46b6-b62d-b3f2f77bb7e1"/>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f2aaf-68fc-4d1e-8da3-97d5a8816ad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1fd13db4-9ff6-4575-a991-8738b092359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9f3b74-f8fe-46b6-b62d-b3f2f77bb7e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a514805-8dcf-4c0f-a73b-02bef41e9da3}" ma:internalName="TaxCatchAll" ma:showField="CatchAllData" ma:web="3b9f3b74-f8fe-46b6-b62d-b3f2f77bb7e1">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5AF6C5-5E72-4F68-AF76-F3AE6CB776FD}">
  <ds:schemaRefs>
    <ds:schemaRef ds:uri="http://www.w3.org/XML/1998/namespace"/>
    <ds:schemaRef ds:uri="cddf2aaf-68fc-4d1e-8da3-97d5a8816ad4"/>
    <ds:schemaRef ds:uri="3b9f3b74-f8fe-46b6-b62d-b3f2f77bb7e1"/>
    <ds:schemaRef ds:uri="http://schemas.microsoft.com/office/infopath/2007/PartnerControls"/>
    <ds:schemaRef ds:uri="http://schemas.microsoft.com/office/2006/documentManagement/types"/>
    <ds:schemaRef ds:uri="http://purl.org/dc/dcmitype/"/>
    <ds:schemaRef ds:uri="http://purl.org/dc/elements/1.1/"/>
    <ds:schemaRef ds:uri="http://schemas.microsoft.com/office/2006/metadata/properti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24CB7411-E039-4086-814C-C69DDAAE8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df2aaf-68fc-4d1e-8da3-97d5a8816ad4"/>
    <ds:schemaRef ds:uri="3b9f3b74-f8fe-46b6-b62d-b3f2f77bb7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79E4F3-D04C-48F9-BE75-B5AAF53838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Farys template</Template>
  <TotalTime>946</TotalTime>
  <Words>1141</Words>
  <Application>Microsoft Office PowerPoint</Application>
  <PresentationFormat>Breedbeeld</PresentationFormat>
  <Paragraphs>128</Paragraphs>
  <Slides>25</Slides>
  <Notes>7</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25</vt:i4>
      </vt:variant>
    </vt:vector>
  </HeadingPairs>
  <TitlesOfParts>
    <vt:vector size="32" baseType="lpstr">
      <vt:lpstr>Arial</vt:lpstr>
      <vt:lpstr>Calibri</vt:lpstr>
      <vt:lpstr>Courier New</vt:lpstr>
      <vt:lpstr>Lucida Sans</vt:lpstr>
      <vt:lpstr>Trebuchet MS</vt:lpstr>
      <vt:lpstr>Wingdings</vt:lpstr>
      <vt:lpstr>Kantoorthema</vt:lpstr>
      <vt:lpstr>Heerweg</vt:lpstr>
      <vt:lpstr>Programma:</vt:lpstr>
      <vt:lpstr>Tracé der werken</vt:lpstr>
      <vt:lpstr>Doel van de werken</vt:lpstr>
      <vt:lpstr>Rioleringsplannen</vt:lpstr>
      <vt:lpstr>Rioleringsplannen</vt:lpstr>
      <vt:lpstr>Rioleringsplannen</vt:lpstr>
      <vt:lpstr>Plannen wegenis</vt:lpstr>
      <vt:lpstr>Plannen wegenis</vt:lpstr>
      <vt:lpstr>Plannen wegenis</vt:lpstr>
      <vt:lpstr>DOM 068/13/000-z Heerweg Halle </vt:lpstr>
      <vt:lpstr>DOM 068/09/026 Jacminstraat-Halle </vt:lpstr>
      <vt:lpstr>PowerPoint-presentatie</vt:lpstr>
      <vt:lpstr>Heerweg stappenplan afkoppelen</vt:lpstr>
      <vt:lpstr>Heerweg stappenplan afkoppelen (2)</vt:lpstr>
      <vt:lpstr>Heerweg Aandachtspunten</vt:lpstr>
      <vt:lpstr>Uitvoering van de werken</vt:lpstr>
      <vt:lpstr>Fase 1a (4 november tot Kerstvakantie)</vt:lpstr>
      <vt:lpstr>Fase 1b (van 06/01/2025 tot paasvakantie )</vt:lpstr>
      <vt:lpstr>Fase 2 (van paasvakantie tot zomer 2025)</vt:lpstr>
      <vt:lpstr>VEILIGHEID!</vt:lpstr>
      <vt:lpstr>VEILIGHEID!</vt:lpstr>
      <vt:lpstr>Contactpersonen</vt:lpstr>
      <vt:lpstr>Blijf op de hoogte van de werken via BE-alert</vt:lpstr>
      <vt:lpstr>Vragen?</vt:lpstr>
    </vt:vector>
  </TitlesOfParts>
  <Company>FARYS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Mieke Puttemans</dc:creator>
  <cp:lastModifiedBy>Koen Vercruysse</cp:lastModifiedBy>
  <cp:revision>16</cp:revision>
  <dcterms:created xsi:type="dcterms:W3CDTF">2023-06-21T11:28:55Z</dcterms:created>
  <dcterms:modified xsi:type="dcterms:W3CDTF">2024-09-25T07:37:19Z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0x0101007A63E5520B2EB642BA13BAA5A2B520DE</vt:lpwstr>
  </property>
  <property fmtid="{D5CDD505-2E9C-101B-9397-08002B2CF9AE}" pid="3" name="MediaServiceImageTags">
    <vt:lpwstr/>
  </property>
  <property fmtid="{D5CDD505-2E9C-101B-9397-08002B2CF9AE}" pid="4" name="MSIP_Label_43f08ec5-d6d9-4227-8387-ccbfcb3632c4_Enabled">
    <vt:lpwstr>true</vt:lpwstr>
  </property>
  <property fmtid="{D5CDD505-2E9C-101B-9397-08002B2CF9AE}" pid="5" name="MSIP_Label_43f08ec5-d6d9-4227-8387-ccbfcb3632c4_SetDate">
    <vt:lpwstr>2024-09-20T09:57:30Z</vt:lpwstr>
  </property>
  <property fmtid="{D5CDD505-2E9C-101B-9397-08002B2CF9AE}" pid="6" name="MSIP_Label_43f08ec5-d6d9-4227-8387-ccbfcb3632c4_Method">
    <vt:lpwstr>Standard</vt:lpwstr>
  </property>
  <property fmtid="{D5CDD505-2E9C-101B-9397-08002B2CF9AE}" pid="7" name="MSIP_Label_43f08ec5-d6d9-4227-8387-ccbfcb3632c4_Name">
    <vt:lpwstr>Sweco Restricted</vt:lpwstr>
  </property>
  <property fmtid="{D5CDD505-2E9C-101B-9397-08002B2CF9AE}" pid="8" name="MSIP_Label_43f08ec5-d6d9-4227-8387-ccbfcb3632c4_SiteId">
    <vt:lpwstr>b7872ef0-9a00-4c18-8a4a-c7d25c778a9e</vt:lpwstr>
  </property>
  <property fmtid="{D5CDD505-2E9C-101B-9397-08002B2CF9AE}" pid="9" name="MSIP_Label_43f08ec5-d6d9-4227-8387-ccbfcb3632c4_ActionId">
    <vt:lpwstr>c8400ced-0fdd-4ac2-8eca-9d4e73a6b42d</vt:lpwstr>
  </property>
  <property fmtid="{D5CDD505-2E9C-101B-9397-08002B2CF9AE}" pid="10" name="MSIP_Label_43f08ec5-d6d9-4227-8387-ccbfcb3632c4_ContentBits">
    <vt:lpwstr>0</vt:lpwstr>
  </property>
</Properties>
</file>